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sldIdLst>
    <p:sldId id="256" r:id="rId2"/>
    <p:sldId id="257" r:id="rId3"/>
    <p:sldId id="299" r:id="rId4"/>
    <p:sldId id="298" r:id="rId5"/>
    <p:sldId id="29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5FB72-546A-4083-ADFA-8B81F40A5D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FE719B-E862-4168-8836-8BB0A4E40AC3}">
      <dgm:prSet phldrT="[Testo]" custT="1"/>
      <dgm:spPr/>
      <dgm:t>
        <a:bodyPr/>
        <a:lstStyle/>
        <a:p>
          <a:r>
            <a:rPr lang="it-IT" sz="2400" dirty="0"/>
            <a:t>TABLE OF ORGANIZATIONS AND EQUIPMENT</a:t>
          </a:r>
        </a:p>
      </dgm:t>
    </dgm:pt>
    <dgm:pt modelId="{69F5C2D7-83A7-4AF5-AA88-61A6810DC106}" type="parTrans" cxnId="{7DEBF156-BFD3-4E9A-8DC1-D25362467112}">
      <dgm:prSet/>
      <dgm:spPr/>
      <dgm:t>
        <a:bodyPr/>
        <a:lstStyle/>
        <a:p>
          <a:endParaRPr lang="it-IT"/>
        </a:p>
      </dgm:t>
    </dgm:pt>
    <dgm:pt modelId="{4D732BB3-B2AD-46DA-AC9B-3F1504413004}" type="sibTrans" cxnId="{7DEBF156-BFD3-4E9A-8DC1-D25362467112}">
      <dgm:prSet/>
      <dgm:spPr/>
      <dgm:t>
        <a:bodyPr/>
        <a:lstStyle/>
        <a:p>
          <a:endParaRPr lang="it-IT"/>
        </a:p>
      </dgm:t>
    </dgm:pt>
    <dgm:pt modelId="{B2D39E44-2BF3-43D8-99F4-30BEA2E2AFF5}">
      <dgm:prSet phldrT="[Testo]" custT="1"/>
      <dgm:spPr/>
      <dgm:t>
        <a:bodyPr/>
        <a:lstStyle/>
        <a:p>
          <a:r>
            <a:rPr lang="it-IT" sz="1200"/>
            <a:t>ORGANIZATIONS</a:t>
          </a:r>
        </a:p>
      </dgm:t>
    </dgm:pt>
    <dgm:pt modelId="{B59CC2DE-C5ED-44C4-955E-39F07982531A}" type="parTrans" cxnId="{AC3BB94C-2478-45F4-976E-4194A19DBA23}">
      <dgm:prSet/>
      <dgm:spPr/>
      <dgm:t>
        <a:bodyPr/>
        <a:lstStyle/>
        <a:p>
          <a:endParaRPr lang="it-IT"/>
        </a:p>
      </dgm:t>
    </dgm:pt>
    <dgm:pt modelId="{EF06FF2A-12EE-4077-9DC6-BDAD4A195BA4}" type="sibTrans" cxnId="{AC3BB94C-2478-45F4-976E-4194A19DBA23}">
      <dgm:prSet/>
      <dgm:spPr/>
      <dgm:t>
        <a:bodyPr/>
        <a:lstStyle/>
        <a:p>
          <a:endParaRPr lang="it-IT"/>
        </a:p>
      </dgm:t>
    </dgm:pt>
    <dgm:pt modelId="{4AB83421-2D7A-430F-806C-D5E4D28CB809}">
      <dgm:prSet phldrT="[Testo]" custT="1"/>
      <dgm:spPr/>
      <dgm:t>
        <a:bodyPr/>
        <a:lstStyle/>
        <a:p>
          <a:r>
            <a:rPr lang="it-IT" sz="1200"/>
            <a:t>HUMAN RESOURCES</a:t>
          </a:r>
        </a:p>
      </dgm:t>
    </dgm:pt>
    <dgm:pt modelId="{C0D6D6DE-8DC6-4BD0-A7B0-FEBD1CA9AB5F}" type="parTrans" cxnId="{0C2DB5B2-DC84-4EB8-AFA2-F1237388AA21}">
      <dgm:prSet/>
      <dgm:spPr/>
      <dgm:t>
        <a:bodyPr/>
        <a:lstStyle/>
        <a:p>
          <a:endParaRPr lang="it-IT"/>
        </a:p>
      </dgm:t>
    </dgm:pt>
    <dgm:pt modelId="{3BE97DA4-ED62-4607-B6FA-57FCFA757DCC}" type="sibTrans" cxnId="{0C2DB5B2-DC84-4EB8-AFA2-F1237388AA21}">
      <dgm:prSet/>
      <dgm:spPr/>
      <dgm:t>
        <a:bodyPr/>
        <a:lstStyle/>
        <a:p>
          <a:endParaRPr lang="it-IT"/>
        </a:p>
      </dgm:t>
    </dgm:pt>
    <dgm:pt modelId="{17B52B72-C234-4547-9E31-3CEAF55D7D69}">
      <dgm:prSet phldrT="[Testo]" custT="1"/>
      <dgm:spPr/>
      <dgm:t>
        <a:bodyPr/>
        <a:lstStyle/>
        <a:p>
          <a:r>
            <a:rPr lang="it-IT" sz="1200"/>
            <a:t>EQUIPMENT</a:t>
          </a:r>
        </a:p>
      </dgm:t>
    </dgm:pt>
    <dgm:pt modelId="{4A7C0962-E9E8-4EC4-8FB9-880E6996D2CF}" type="parTrans" cxnId="{DC94B454-92FC-4CAB-93AB-27B30EF287BA}">
      <dgm:prSet/>
      <dgm:spPr/>
      <dgm:t>
        <a:bodyPr/>
        <a:lstStyle/>
        <a:p>
          <a:endParaRPr lang="it-IT"/>
        </a:p>
      </dgm:t>
    </dgm:pt>
    <dgm:pt modelId="{EB206D82-E548-4709-94B6-D1E4F3D2DF8F}" type="sibTrans" cxnId="{DC94B454-92FC-4CAB-93AB-27B30EF287BA}">
      <dgm:prSet/>
      <dgm:spPr/>
      <dgm:t>
        <a:bodyPr/>
        <a:lstStyle/>
        <a:p>
          <a:endParaRPr lang="it-IT"/>
        </a:p>
      </dgm:t>
    </dgm:pt>
    <dgm:pt modelId="{69EC94CF-42DC-41D2-8FFC-1F30EFD129C4}">
      <dgm:prSet custT="1"/>
      <dgm:spPr/>
      <dgm:t>
        <a:bodyPr/>
        <a:lstStyle/>
        <a:p>
          <a:r>
            <a:rPr lang="it-IT" sz="2800" dirty="0"/>
            <a:t>Space</a:t>
          </a:r>
          <a:endParaRPr lang="it-IT" sz="1050" dirty="0"/>
        </a:p>
      </dgm:t>
    </dgm:pt>
    <dgm:pt modelId="{F04D066B-778C-4F21-B5B6-FA5A5D459A52}" type="parTrans" cxnId="{AC20EA7E-DB4A-4DA6-A22E-1878FEFB69D6}">
      <dgm:prSet/>
      <dgm:spPr/>
      <dgm:t>
        <a:bodyPr/>
        <a:lstStyle/>
        <a:p>
          <a:endParaRPr lang="it-IT"/>
        </a:p>
      </dgm:t>
    </dgm:pt>
    <dgm:pt modelId="{737E6188-99A4-40DD-A470-4726D4DDD221}" type="sibTrans" cxnId="{AC20EA7E-DB4A-4DA6-A22E-1878FEFB69D6}">
      <dgm:prSet/>
      <dgm:spPr/>
      <dgm:t>
        <a:bodyPr/>
        <a:lstStyle/>
        <a:p>
          <a:endParaRPr lang="it-IT"/>
        </a:p>
      </dgm:t>
    </dgm:pt>
    <dgm:pt modelId="{F46BCA4B-0B47-4DAA-B259-9678FB93D331}">
      <dgm:prSet custT="1"/>
      <dgm:spPr/>
      <dgm:t>
        <a:bodyPr/>
        <a:lstStyle/>
        <a:p>
          <a:r>
            <a:rPr lang="it-IT" sz="1050"/>
            <a:t>Water facilities</a:t>
          </a:r>
        </a:p>
        <a:p>
          <a:r>
            <a:rPr lang="it-IT" sz="1050"/>
            <a:t> and waste</a:t>
          </a:r>
        </a:p>
      </dgm:t>
    </dgm:pt>
    <dgm:pt modelId="{F62EEF10-5B46-44A1-861B-D87BC4CEE47B}" type="parTrans" cxnId="{B74CEF34-0573-4644-9448-4C303794F15F}">
      <dgm:prSet/>
      <dgm:spPr/>
      <dgm:t>
        <a:bodyPr/>
        <a:lstStyle/>
        <a:p>
          <a:endParaRPr lang="it-IT"/>
        </a:p>
      </dgm:t>
    </dgm:pt>
    <dgm:pt modelId="{52DE2248-A664-4467-A785-00319AE0F63C}" type="sibTrans" cxnId="{B74CEF34-0573-4644-9448-4C303794F15F}">
      <dgm:prSet/>
      <dgm:spPr/>
      <dgm:t>
        <a:bodyPr/>
        <a:lstStyle/>
        <a:p>
          <a:endParaRPr lang="it-IT"/>
        </a:p>
      </dgm:t>
    </dgm:pt>
    <dgm:pt modelId="{49C12B21-387E-43DE-B6F0-3CB21272CFB5}">
      <dgm:prSet custT="1"/>
      <dgm:spPr/>
      <dgm:t>
        <a:bodyPr/>
        <a:lstStyle/>
        <a:p>
          <a:r>
            <a:rPr lang="it-IT" sz="1050"/>
            <a:t>Medical gas</a:t>
          </a:r>
        </a:p>
      </dgm:t>
    </dgm:pt>
    <dgm:pt modelId="{D353BC98-3E7B-4C58-8374-9818AB9267FD}" type="parTrans" cxnId="{438A669B-08FF-4B26-85F2-BDD79AA2DC22}">
      <dgm:prSet/>
      <dgm:spPr/>
      <dgm:t>
        <a:bodyPr/>
        <a:lstStyle/>
        <a:p>
          <a:endParaRPr lang="it-IT"/>
        </a:p>
      </dgm:t>
    </dgm:pt>
    <dgm:pt modelId="{BAE0D27A-0BD3-4614-BCFE-F1A9E205A425}" type="sibTrans" cxnId="{438A669B-08FF-4B26-85F2-BDD79AA2DC22}">
      <dgm:prSet/>
      <dgm:spPr/>
      <dgm:t>
        <a:bodyPr/>
        <a:lstStyle/>
        <a:p>
          <a:endParaRPr lang="it-IT"/>
        </a:p>
      </dgm:t>
    </dgm:pt>
    <dgm:pt modelId="{276D28D5-E140-482A-940D-C2336EE3F728}">
      <dgm:prSet custT="1"/>
      <dgm:spPr/>
      <dgm:t>
        <a:bodyPr/>
        <a:lstStyle/>
        <a:p>
          <a:r>
            <a:rPr lang="it-IT" sz="1050"/>
            <a:t>Electric power</a:t>
          </a:r>
        </a:p>
        <a:p>
          <a:r>
            <a:rPr lang="it-IT" sz="1050"/>
            <a:t>Stand by generator</a:t>
          </a:r>
        </a:p>
      </dgm:t>
    </dgm:pt>
    <dgm:pt modelId="{CA4FDA85-742E-4F91-A9AF-9C47B815B946}" type="parTrans" cxnId="{9806A26E-BDBF-4C8C-A003-A6B4F50A0360}">
      <dgm:prSet/>
      <dgm:spPr/>
      <dgm:t>
        <a:bodyPr/>
        <a:lstStyle/>
        <a:p>
          <a:endParaRPr lang="it-IT"/>
        </a:p>
      </dgm:t>
    </dgm:pt>
    <dgm:pt modelId="{2AC413A1-09F4-4579-8D53-5E369D1ACE94}" type="sibTrans" cxnId="{9806A26E-BDBF-4C8C-A003-A6B4F50A0360}">
      <dgm:prSet/>
      <dgm:spPr/>
      <dgm:t>
        <a:bodyPr/>
        <a:lstStyle/>
        <a:p>
          <a:endParaRPr lang="it-IT"/>
        </a:p>
      </dgm:t>
    </dgm:pt>
    <dgm:pt modelId="{48377165-B9BE-4068-A4AF-6E8EA65CE3FD}">
      <dgm:prSet custT="1"/>
      <dgm:spPr/>
      <dgm:t>
        <a:bodyPr/>
        <a:lstStyle/>
        <a:p>
          <a:r>
            <a:rPr lang="it-IT" sz="1200"/>
            <a:t>Doctors</a:t>
          </a:r>
        </a:p>
      </dgm:t>
    </dgm:pt>
    <dgm:pt modelId="{34A9FB0E-0989-4266-8C07-E93A5CA1269D}" type="parTrans" cxnId="{F2987541-E249-4532-8E49-D922E0CE57F4}">
      <dgm:prSet/>
      <dgm:spPr/>
      <dgm:t>
        <a:bodyPr/>
        <a:lstStyle/>
        <a:p>
          <a:endParaRPr lang="it-IT"/>
        </a:p>
      </dgm:t>
    </dgm:pt>
    <dgm:pt modelId="{7ACAF442-80CD-4F24-9DD3-9790BC17A7A8}" type="sibTrans" cxnId="{F2987541-E249-4532-8E49-D922E0CE57F4}">
      <dgm:prSet/>
      <dgm:spPr/>
      <dgm:t>
        <a:bodyPr/>
        <a:lstStyle/>
        <a:p>
          <a:endParaRPr lang="it-IT"/>
        </a:p>
      </dgm:t>
    </dgm:pt>
    <dgm:pt modelId="{2D3723B2-E332-4B12-8F18-4257712D3E81}">
      <dgm:prSet custT="1"/>
      <dgm:spPr/>
      <dgm:t>
        <a:bodyPr/>
        <a:lstStyle/>
        <a:p>
          <a:r>
            <a:rPr lang="it-IT" sz="1200"/>
            <a:t>Nurses</a:t>
          </a:r>
        </a:p>
      </dgm:t>
    </dgm:pt>
    <dgm:pt modelId="{09BDC708-FC68-4DB4-9890-00DEE57A6982}" type="parTrans" cxnId="{CD8A4438-F51B-4E88-A234-B285A08F641B}">
      <dgm:prSet/>
      <dgm:spPr/>
      <dgm:t>
        <a:bodyPr/>
        <a:lstStyle/>
        <a:p>
          <a:endParaRPr lang="it-IT"/>
        </a:p>
      </dgm:t>
    </dgm:pt>
    <dgm:pt modelId="{AD2FEEED-27EF-48D3-AAEB-C610A686ADE2}" type="sibTrans" cxnId="{CD8A4438-F51B-4E88-A234-B285A08F641B}">
      <dgm:prSet/>
      <dgm:spPr/>
      <dgm:t>
        <a:bodyPr/>
        <a:lstStyle/>
        <a:p>
          <a:endParaRPr lang="it-IT"/>
        </a:p>
      </dgm:t>
    </dgm:pt>
    <dgm:pt modelId="{E42245EB-193A-45DF-B159-00711D42A7AB}">
      <dgm:prSet custT="1"/>
      <dgm:spPr/>
      <dgm:t>
        <a:bodyPr/>
        <a:lstStyle/>
        <a:p>
          <a:r>
            <a:rPr lang="it-IT" sz="1200"/>
            <a:t>Paramedics</a:t>
          </a:r>
        </a:p>
      </dgm:t>
    </dgm:pt>
    <dgm:pt modelId="{AE420BE4-E766-4D3B-8FB2-D9DDDA421442}" type="parTrans" cxnId="{7DA7F852-3AE6-481E-AF1A-A12CAF43A62F}">
      <dgm:prSet/>
      <dgm:spPr/>
      <dgm:t>
        <a:bodyPr/>
        <a:lstStyle/>
        <a:p>
          <a:endParaRPr lang="it-IT"/>
        </a:p>
      </dgm:t>
    </dgm:pt>
    <dgm:pt modelId="{50F8DAB5-9CC1-4932-9ED6-824B0951DE80}" type="sibTrans" cxnId="{7DA7F852-3AE6-481E-AF1A-A12CAF43A62F}">
      <dgm:prSet/>
      <dgm:spPr/>
      <dgm:t>
        <a:bodyPr/>
        <a:lstStyle/>
        <a:p>
          <a:endParaRPr lang="it-IT"/>
        </a:p>
      </dgm:t>
    </dgm:pt>
    <dgm:pt modelId="{3D99EFB4-8F9C-4BFD-A808-F0128F9EDC7B}">
      <dgm:prSet custT="1"/>
      <dgm:spPr/>
      <dgm:t>
        <a:bodyPr/>
        <a:lstStyle/>
        <a:p>
          <a:r>
            <a:rPr lang="it-IT" sz="1200"/>
            <a:t>BME / CE</a:t>
          </a:r>
        </a:p>
      </dgm:t>
    </dgm:pt>
    <dgm:pt modelId="{FB6F464E-5B26-44DB-BC9B-4A919E3458EF}" type="parTrans" cxnId="{C76D3428-9E3C-409C-9C3B-14B3855A0CCF}">
      <dgm:prSet/>
      <dgm:spPr/>
      <dgm:t>
        <a:bodyPr/>
        <a:lstStyle/>
        <a:p>
          <a:endParaRPr lang="it-IT"/>
        </a:p>
      </dgm:t>
    </dgm:pt>
    <dgm:pt modelId="{DA5E46C5-0CB8-49F8-910D-F60DBEBD3424}" type="sibTrans" cxnId="{C76D3428-9E3C-409C-9C3B-14B3855A0CCF}">
      <dgm:prSet/>
      <dgm:spPr/>
      <dgm:t>
        <a:bodyPr/>
        <a:lstStyle/>
        <a:p>
          <a:endParaRPr lang="it-IT"/>
        </a:p>
      </dgm:t>
    </dgm:pt>
    <dgm:pt modelId="{446C25D9-7F8C-4864-9251-AD467BBA8C3B}">
      <dgm:prSet custT="1"/>
      <dgm:spPr/>
      <dgm:t>
        <a:bodyPr/>
        <a:lstStyle/>
        <a:p>
          <a:r>
            <a:rPr lang="it-IT" sz="1200"/>
            <a:t>BMET / EMT</a:t>
          </a:r>
        </a:p>
      </dgm:t>
    </dgm:pt>
    <dgm:pt modelId="{038DF997-FB18-4AE8-9868-662835162085}" type="parTrans" cxnId="{82947FD0-0E5F-47CD-B7FF-2C3DEAC2DE69}">
      <dgm:prSet/>
      <dgm:spPr/>
      <dgm:t>
        <a:bodyPr/>
        <a:lstStyle/>
        <a:p>
          <a:endParaRPr lang="it-IT"/>
        </a:p>
      </dgm:t>
    </dgm:pt>
    <dgm:pt modelId="{12576BF5-05B4-4946-BAA6-0D88BDDB64B9}" type="sibTrans" cxnId="{82947FD0-0E5F-47CD-B7FF-2C3DEAC2DE69}">
      <dgm:prSet/>
      <dgm:spPr/>
      <dgm:t>
        <a:bodyPr/>
        <a:lstStyle/>
        <a:p>
          <a:endParaRPr lang="it-IT"/>
        </a:p>
      </dgm:t>
    </dgm:pt>
    <dgm:pt modelId="{9AF22B8F-F285-4049-B6AB-D569BEC437A6}">
      <dgm:prSet custT="1"/>
      <dgm:spPr/>
      <dgm:t>
        <a:bodyPr/>
        <a:lstStyle/>
        <a:p>
          <a:r>
            <a:rPr lang="it-IT" sz="1200"/>
            <a:t>Radiology &amp; Imaging</a:t>
          </a:r>
        </a:p>
      </dgm:t>
    </dgm:pt>
    <dgm:pt modelId="{00019565-6A9D-4D87-BAE7-E88D2016FAD3}" type="parTrans" cxnId="{C934B27D-603A-4240-96F2-4D67A762A78B}">
      <dgm:prSet/>
      <dgm:spPr/>
      <dgm:t>
        <a:bodyPr/>
        <a:lstStyle/>
        <a:p>
          <a:endParaRPr lang="it-IT"/>
        </a:p>
      </dgm:t>
    </dgm:pt>
    <dgm:pt modelId="{1BC4DF9B-90CA-4CF6-AB50-37CAB8E42F6A}" type="sibTrans" cxnId="{C934B27D-603A-4240-96F2-4D67A762A78B}">
      <dgm:prSet/>
      <dgm:spPr/>
      <dgm:t>
        <a:bodyPr/>
        <a:lstStyle/>
        <a:p>
          <a:endParaRPr lang="it-IT"/>
        </a:p>
      </dgm:t>
    </dgm:pt>
    <dgm:pt modelId="{5AA30C30-583D-4752-BD5C-3B29FF70203A}">
      <dgm:prSet custT="1"/>
      <dgm:spPr/>
      <dgm:t>
        <a:bodyPr/>
        <a:lstStyle/>
        <a:p>
          <a:r>
            <a:rPr lang="it-IT" sz="1200"/>
            <a:t>Clinical Lab</a:t>
          </a:r>
        </a:p>
      </dgm:t>
    </dgm:pt>
    <dgm:pt modelId="{C429C377-A3F4-4BD0-852F-33B634287830}" type="parTrans" cxnId="{76A35A9B-4C22-4CEC-B542-90422BC07559}">
      <dgm:prSet/>
      <dgm:spPr/>
      <dgm:t>
        <a:bodyPr/>
        <a:lstStyle/>
        <a:p>
          <a:endParaRPr lang="it-IT"/>
        </a:p>
      </dgm:t>
    </dgm:pt>
    <dgm:pt modelId="{213B1807-0CA5-430A-9FD1-6E3543CBBDC3}" type="sibTrans" cxnId="{76A35A9B-4C22-4CEC-B542-90422BC07559}">
      <dgm:prSet/>
      <dgm:spPr/>
      <dgm:t>
        <a:bodyPr/>
        <a:lstStyle/>
        <a:p>
          <a:endParaRPr lang="it-IT"/>
        </a:p>
      </dgm:t>
    </dgm:pt>
    <dgm:pt modelId="{A846A98D-6E2E-4CC0-BA6F-B1C17179BACA}">
      <dgm:prSet/>
      <dgm:spPr/>
      <dgm:t>
        <a:bodyPr/>
        <a:lstStyle/>
        <a:p>
          <a:r>
            <a:rPr lang="it-IT"/>
            <a:t>Recording &amp; Measuring</a:t>
          </a:r>
        </a:p>
      </dgm:t>
    </dgm:pt>
    <dgm:pt modelId="{FAB54E21-759F-4ADF-99D0-71104C3BA65C}" type="parTrans" cxnId="{749D9872-71F2-4044-B74E-2FA619472619}">
      <dgm:prSet/>
      <dgm:spPr/>
      <dgm:t>
        <a:bodyPr/>
        <a:lstStyle/>
        <a:p>
          <a:endParaRPr lang="it-IT"/>
        </a:p>
      </dgm:t>
    </dgm:pt>
    <dgm:pt modelId="{468C1FE9-5CBE-4ECA-AD25-87ED53FD0E32}" type="sibTrans" cxnId="{749D9872-71F2-4044-B74E-2FA619472619}">
      <dgm:prSet/>
      <dgm:spPr/>
      <dgm:t>
        <a:bodyPr/>
        <a:lstStyle/>
        <a:p>
          <a:endParaRPr lang="it-IT"/>
        </a:p>
      </dgm:t>
    </dgm:pt>
    <dgm:pt modelId="{6626C85C-5B44-41C1-B9C5-165D626B8FFF}">
      <dgm:prSet/>
      <dgm:spPr/>
      <dgm:t>
        <a:bodyPr/>
        <a:lstStyle/>
        <a:p>
          <a:r>
            <a:rPr lang="it-IT"/>
            <a:t>Therapeutic</a:t>
          </a:r>
        </a:p>
      </dgm:t>
    </dgm:pt>
    <dgm:pt modelId="{44A25843-B417-4C43-AE5E-4D70BA9999CD}" type="parTrans" cxnId="{7ACEAA0A-640A-46B4-A205-AD168D7C21FD}">
      <dgm:prSet/>
      <dgm:spPr/>
      <dgm:t>
        <a:bodyPr/>
        <a:lstStyle/>
        <a:p>
          <a:endParaRPr lang="it-IT"/>
        </a:p>
      </dgm:t>
    </dgm:pt>
    <dgm:pt modelId="{779FBCB0-B3B5-4753-94B5-140C94EF2C8E}" type="sibTrans" cxnId="{7ACEAA0A-640A-46B4-A205-AD168D7C21FD}">
      <dgm:prSet/>
      <dgm:spPr/>
      <dgm:t>
        <a:bodyPr/>
        <a:lstStyle/>
        <a:p>
          <a:endParaRPr lang="it-IT"/>
        </a:p>
      </dgm:t>
    </dgm:pt>
    <dgm:pt modelId="{23C41DA9-5621-4AE8-86BF-C8242321B4BA}">
      <dgm:prSet/>
      <dgm:spPr/>
      <dgm:t>
        <a:bodyPr/>
        <a:lstStyle/>
        <a:p>
          <a:r>
            <a:rPr lang="it-IT"/>
            <a:t>OT &amp; Sterilization</a:t>
          </a:r>
        </a:p>
      </dgm:t>
    </dgm:pt>
    <dgm:pt modelId="{3BD50DE8-8DC2-4A32-B16E-E669B9727470}" type="parTrans" cxnId="{394F9B15-6FF8-4111-B98F-D8517D4BE90F}">
      <dgm:prSet/>
      <dgm:spPr/>
      <dgm:t>
        <a:bodyPr/>
        <a:lstStyle/>
        <a:p>
          <a:endParaRPr lang="it-IT"/>
        </a:p>
      </dgm:t>
    </dgm:pt>
    <dgm:pt modelId="{9081F824-6BE9-40F7-84A1-2EDDE3CF0F30}" type="sibTrans" cxnId="{394F9B15-6FF8-4111-B98F-D8517D4BE90F}">
      <dgm:prSet/>
      <dgm:spPr/>
      <dgm:t>
        <a:bodyPr/>
        <a:lstStyle/>
        <a:p>
          <a:endParaRPr lang="it-IT"/>
        </a:p>
      </dgm:t>
    </dgm:pt>
    <dgm:pt modelId="{EA33852E-477B-4895-B1E7-B15C750A6B81}">
      <dgm:prSet/>
      <dgm:spPr/>
      <dgm:t>
        <a:bodyPr/>
        <a:lstStyle/>
        <a:p>
          <a:r>
            <a:rPr lang="it-IT"/>
            <a:t>Laundry &amp; CSSD</a:t>
          </a:r>
        </a:p>
      </dgm:t>
    </dgm:pt>
    <dgm:pt modelId="{8B320245-06B8-4414-8ABE-135583AE6685}" type="parTrans" cxnId="{D1E18065-EAF3-4AB5-A3A4-116540958F13}">
      <dgm:prSet/>
      <dgm:spPr/>
      <dgm:t>
        <a:bodyPr/>
        <a:lstStyle/>
        <a:p>
          <a:endParaRPr lang="it-IT"/>
        </a:p>
      </dgm:t>
    </dgm:pt>
    <dgm:pt modelId="{229FD4C6-7F12-477A-8BC8-4D6ABADD7858}" type="sibTrans" cxnId="{D1E18065-EAF3-4AB5-A3A4-116540958F13}">
      <dgm:prSet/>
      <dgm:spPr/>
      <dgm:t>
        <a:bodyPr/>
        <a:lstStyle/>
        <a:p>
          <a:endParaRPr lang="it-IT"/>
        </a:p>
      </dgm:t>
    </dgm:pt>
    <dgm:pt modelId="{D1916736-5FA1-4ADB-B495-932B5F266BF1}">
      <dgm:prSet/>
      <dgm:spPr/>
      <dgm:t>
        <a:bodyPr/>
        <a:lstStyle/>
        <a:p>
          <a:r>
            <a:rPr lang="it-IT"/>
            <a:t>Ventilation</a:t>
          </a:r>
        </a:p>
      </dgm:t>
    </dgm:pt>
    <dgm:pt modelId="{23BEA7CF-7E7E-421C-B10F-07E751F365ED}" type="parTrans" cxnId="{1FD501D9-355E-44AE-BD3B-7766F001F687}">
      <dgm:prSet/>
      <dgm:spPr/>
      <dgm:t>
        <a:bodyPr/>
        <a:lstStyle/>
        <a:p>
          <a:endParaRPr lang="it-IT"/>
        </a:p>
      </dgm:t>
    </dgm:pt>
    <dgm:pt modelId="{58935D3C-AF33-428F-8C57-232B111D93CE}" type="sibTrans" cxnId="{1FD501D9-355E-44AE-BD3B-7766F001F687}">
      <dgm:prSet/>
      <dgm:spPr/>
      <dgm:t>
        <a:bodyPr/>
        <a:lstStyle/>
        <a:p>
          <a:endParaRPr lang="it-IT"/>
        </a:p>
      </dgm:t>
    </dgm:pt>
    <dgm:pt modelId="{A7BF2437-C0AD-46BA-A5CC-3D155D89B1D1}" type="pres">
      <dgm:prSet presAssocID="{36B5FB72-546A-4083-ADFA-8B81F40A5D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E3E2FBE-F458-4C3B-95E5-85828AF190F2}" type="pres">
      <dgm:prSet presAssocID="{DFFE719B-E862-4168-8836-8BB0A4E40AC3}" presName="hierRoot1" presStyleCnt="0">
        <dgm:presLayoutVars>
          <dgm:hierBranch val="init"/>
        </dgm:presLayoutVars>
      </dgm:prSet>
      <dgm:spPr/>
    </dgm:pt>
    <dgm:pt modelId="{4BF93525-25F5-4B57-A2F0-73C94BFAC5D3}" type="pres">
      <dgm:prSet presAssocID="{DFFE719B-E862-4168-8836-8BB0A4E40AC3}" presName="rootComposite1" presStyleCnt="0"/>
      <dgm:spPr/>
    </dgm:pt>
    <dgm:pt modelId="{A833DE85-1999-49F2-B6E4-3CD27101C804}" type="pres">
      <dgm:prSet presAssocID="{DFFE719B-E862-4168-8836-8BB0A4E40AC3}" presName="rootText1" presStyleLbl="node0" presStyleIdx="0" presStyleCnt="1" custScaleX="9652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FC9BA3D-B325-4F24-A74A-9C39F8473DF4}" type="pres">
      <dgm:prSet presAssocID="{DFFE719B-E862-4168-8836-8BB0A4E40AC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E733AB26-3AA8-499F-ACAF-08A2B726D838}" type="pres">
      <dgm:prSet presAssocID="{DFFE719B-E862-4168-8836-8BB0A4E40AC3}" presName="hierChild2" presStyleCnt="0"/>
      <dgm:spPr/>
    </dgm:pt>
    <dgm:pt modelId="{0F28C888-74C2-427C-B99D-AA66E9C59A5A}" type="pres">
      <dgm:prSet presAssocID="{B59CC2DE-C5ED-44C4-955E-39F07982531A}" presName="Name37" presStyleLbl="parChTrans1D2" presStyleIdx="0" presStyleCnt="3"/>
      <dgm:spPr/>
      <dgm:t>
        <a:bodyPr/>
        <a:lstStyle/>
        <a:p>
          <a:endParaRPr lang="it-IT"/>
        </a:p>
      </dgm:t>
    </dgm:pt>
    <dgm:pt modelId="{82A08B08-A7B9-44F9-A7C4-EF2461695927}" type="pres">
      <dgm:prSet presAssocID="{B2D39E44-2BF3-43D8-99F4-30BEA2E2AFF5}" presName="hierRoot2" presStyleCnt="0">
        <dgm:presLayoutVars>
          <dgm:hierBranch val="init"/>
        </dgm:presLayoutVars>
      </dgm:prSet>
      <dgm:spPr/>
    </dgm:pt>
    <dgm:pt modelId="{573A1FD8-9562-42BB-8E38-0AD915F268E8}" type="pres">
      <dgm:prSet presAssocID="{B2D39E44-2BF3-43D8-99F4-30BEA2E2AFF5}" presName="rootComposite" presStyleCnt="0"/>
      <dgm:spPr/>
    </dgm:pt>
    <dgm:pt modelId="{66B3B920-F848-418F-A710-50430AE2465B}" type="pres">
      <dgm:prSet presAssocID="{B2D39E44-2BF3-43D8-99F4-30BEA2E2AFF5}" presName="rootText" presStyleLbl="node2" presStyleIdx="0" presStyleCnt="3" custScaleX="229482" custLinFactX="-55851" custLinFactNeighborX="-100000" custLinFactNeighborY="65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1158F65-90E6-492B-881D-21433380FAE8}" type="pres">
      <dgm:prSet presAssocID="{B2D39E44-2BF3-43D8-99F4-30BEA2E2AFF5}" presName="rootConnector" presStyleLbl="node2" presStyleIdx="0" presStyleCnt="3"/>
      <dgm:spPr/>
      <dgm:t>
        <a:bodyPr/>
        <a:lstStyle/>
        <a:p>
          <a:endParaRPr lang="it-IT"/>
        </a:p>
      </dgm:t>
    </dgm:pt>
    <dgm:pt modelId="{F0EA3300-D8AD-4C56-AD04-7C3725A00F25}" type="pres">
      <dgm:prSet presAssocID="{B2D39E44-2BF3-43D8-99F4-30BEA2E2AFF5}" presName="hierChild4" presStyleCnt="0"/>
      <dgm:spPr/>
    </dgm:pt>
    <dgm:pt modelId="{ED4755EF-51C7-4935-9607-025A6288B45C}" type="pres">
      <dgm:prSet presAssocID="{F04D066B-778C-4F21-B5B6-FA5A5D459A52}" presName="Name37" presStyleLbl="parChTrans1D3" presStyleIdx="0" presStyleCnt="16"/>
      <dgm:spPr/>
      <dgm:t>
        <a:bodyPr/>
        <a:lstStyle/>
        <a:p>
          <a:endParaRPr lang="it-IT"/>
        </a:p>
      </dgm:t>
    </dgm:pt>
    <dgm:pt modelId="{E48E0C17-32BA-4AAC-A46B-D90DE8D709C9}" type="pres">
      <dgm:prSet presAssocID="{69EC94CF-42DC-41D2-8FFC-1F30EFD129C4}" presName="hierRoot2" presStyleCnt="0">
        <dgm:presLayoutVars>
          <dgm:hierBranch val="init"/>
        </dgm:presLayoutVars>
      </dgm:prSet>
      <dgm:spPr/>
    </dgm:pt>
    <dgm:pt modelId="{7D264BD9-05C0-491D-B4D4-5B53C5FD1D53}" type="pres">
      <dgm:prSet presAssocID="{69EC94CF-42DC-41D2-8FFC-1F30EFD129C4}" presName="rootComposite" presStyleCnt="0"/>
      <dgm:spPr/>
    </dgm:pt>
    <dgm:pt modelId="{5134339F-BB19-4566-95D7-E7BA646577D5}" type="pres">
      <dgm:prSet presAssocID="{69EC94CF-42DC-41D2-8FFC-1F30EFD129C4}" presName="rootText" presStyleLbl="node3" presStyleIdx="0" presStyleCnt="16" custScaleX="172310" custLinFactX="-72991" custLinFactNeighborX="-100000" custLinFactNeighborY="-976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3A4B931-7AA1-462D-BB0F-A3B66CD26B4F}" type="pres">
      <dgm:prSet presAssocID="{69EC94CF-42DC-41D2-8FFC-1F30EFD129C4}" presName="rootConnector" presStyleLbl="node3" presStyleIdx="0" presStyleCnt="16"/>
      <dgm:spPr/>
      <dgm:t>
        <a:bodyPr/>
        <a:lstStyle/>
        <a:p>
          <a:endParaRPr lang="it-IT"/>
        </a:p>
      </dgm:t>
    </dgm:pt>
    <dgm:pt modelId="{60DC1B92-9F00-47E9-9FA5-399DBA00C6EF}" type="pres">
      <dgm:prSet presAssocID="{69EC94CF-42DC-41D2-8FFC-1F30EFD129C4}" presName="hierChild4" presStyleCnt="0"/>
      <dgm:spPr/>
    </dgm:pt>
    <dgm:pt modelId="{A1E3FDF2-8D7C-4C96-8BB8-1242B1A1ECAC}" type="pres">
      <dgm:prSet presAssocID="{69EC94CF-42DC-41D2-8FFC-1F30EFD129C4}" presName="hierChild5" presStyleCnt="0"/>
      <dgm:spPr/>
    </dgm:pt>
    <dgm:pt modelId="{AEEE4FB2-D656-4FAF-B1F2-AB20AA873FF9}" type="pres">
      <dgm:prSet presAssocID="{23BEA7CF-7E7E-421C-B10F-07E751F365ED}" presName="Name37" presStyleLbl="parChTrans1D3" presStyleIdx="1" presStyleCnt="16"/>
      <dgm:spPr/>
      <dgm:t>
        <a:bodyPr/>
        <a:lstStyle/>
        <a:p>
          <a:endParaRPr lang="it-IT"/>
        </a:p>
      </dgm:t>
    </dgm:pt>
    <dgm:pt modelId="{80FF8530-D7A0-415A-883D-17309914B245}" type="pres">
      <dgm:prSet presAssocID="{D1916736-5FA1-4ADB-B495-932B5F266BF1}" presName="hierRoot2" presStyleCnt="0">
        <dgm:presLayoutVars>
          <dgm:hierBranch val="init"/>
        </dgm:presLayoutVars>
      </dgm:prSet>
      <dgm:spPr/>
    </dgm:pt>
    <dgm:pt modelId="{153761C2-4DC2-4DB7-BAEC-25AE7BB288AD}" type="pres">
      <dgm:prSet presAssocID="{D1916736-5FA1-4ADB-B495-932B5F266BF1}" presName="rootComposite" presStyleCnt="0"/>
      <dgm:spPr/>
    </dgm:pt>
    <dgm:pt modelId="{B3F93D89-CE20-4869-8478-74C34E95D35D}" type="pres">
      <dgm:prSet presAssocID="{D1916736-5FA1-4ADB-B495-932B5F266BF1}" presName="rootText" presStyleLbl="node3" presStyleIdx="1" presStyleCnt="16" custScaleX="172310" custLinFactX="-72991" custLinFactNeighborX="-100000" custLinFactNeighborY="-162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D188C94-5CE0-42EB-8601-F2DDBEA08664}" type="pres">
      <dgm:prSet presAssocID="{D1916736-5FA1-4ADB-B495-932B5F266BF1}" presName="rootConnector" presStyleLbl="node3" presStyleIdx="1" presStyleCnt="16"/>
      <dgm:spPr/>
      <dgm:t>
        <a:bodyPr/>
        <a:lstStyle/>
        <a:p>
          <a:endParaRPr lang="it-IT"/>
        </a:p>
      </dgm:t>
    </dgm:pt>
    <dgm:pt modelId="{3C8B08F9-2494-4EB9-8B1F-937778DFBC82}" type="pres">
      <dgm:prSet presAssocID="{D1916736-5FA1-4ADB-B495-932B5F266BF1}" presName="hierChild4" presStyleCnt="0"/>
      <dgm:spPr/>
    </dgm:pt>
    <dgm:pt modelId="{6F0603F5-6BC0-45D3-8C5E-60BC6739D249}" type="pres">
      <dgm:prSet presAssocID="{D1916736-5FA1-4ADB-B495-932B5F266BF1}" presName="hierChild5" presStyleCnt="0"/>
      <dgm:spPr/>
    </dgm:pt>
    <dgm:pt modelId="{C2305729-18D7-441C-B2E3-9DB5C2DADB89}" type="pres">
      <dgm:prSet presAssocID="{CA4FDA85-742E-4F91-A9AF-9C47B815B946}" presName="Name37" presStyleLbl="parChTrans1D3" presStyleIdx="2" presStyleCnt="16"/>
      <dgm:spPr/>
      <dgm:t>
        <a:bodyPr/>
        <a:lstStyle/>
        <a:p>
          <a:endParaRPr lang="it-IT"/>
        </a:p>
      </dgm:t>
    </dgm:pt>
    <dgm:pt modelId="{A957F179-1C70-4E0B-A25D-9E81E9847AEF}" type="pres">
      <dgm:prSet presAssocID="{276D28D5-E140-482A-940D-C2336EE3F728}" presName="hierRoot2" presStyleCnt="0">
        <dgm:presLayoutVars>
          <dgm:hierBranch val="init"/>
        </dgm:presLayoutVars>
      </dgm:prSet>
      <dgm:spPr/>
    </dgm:pt>
    <dgm:pt modelId="{467EECAB-B17B-4032-AAA1-AA26E96037A0}" type="pres">
      <dgm:prSet presAssocID="{276D28D5-E140-482A-940D-C2336EE3F728}" presName="rootComposite" presStyleCnt="0"/>
      <dgm:spPr/>
    </dgm:pt>
    <dgm:pt modelId="{12DD0C7B-2C75-4066-BAFF-1ACDF7C6E8E2}" type="pres">
      <dgm:prSet presAssocID="{276D28D5-E140-482A-940D-C2336EE3F728}" presName="rootText" presStyleLbl="node3" presStyleIdx="2" presStyleCnt="16" custScaleX="172310" custScaleY="191181" custLinFactX="-72991" custLinFactNeighborX="-100000" custLinFactNeighborY="-1302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5837754-C161-4168-BA7E-C3358560EB9F}" type="pres">
      <dgm:prSet presAssocID="{276D28D5-E140-482A-940D-C2336EE3F728}" presName="rootConnector" presStyleLbl="node3" presStyleIdx="2" presStyleCnt="16"/>
      <dgm:spPr/>
      <dgm:t>
        <a:bodyPr/>
        <a:lstStyle/>
        <a:p>
          <a:endParaRPr lang="it-IT"/>
        </a:p>
      </dgm:t>
    </dgm:pt>
    <dgm:pt modelId="{9DDB9966-230B-43B9-A20E-BBDD6E353A89}" type="pres">
      <dgm:prSet presAssocID="{276D28D5-E140-482A-940D-C2336EE3F728}" presName="hierChild4" presStyleCnt="0"/>
      <dgm:spPr/>
    </dgm:pt>
    <dgm:pt modelId="{ABF3A8FB-17EC-4B53-8D0A-28DE2E5AA617}" type="pres">
      <dgm:prSet presAssocID="{276D28D5-E140-482A-940D-C2336EE3F728}" presName="hierChild5" presStyleCnt="0"/>
      <dgm:spPr/>
    </dgm:pt>
    <dgm:pt modelId="{C2278341-CE0C-4D07-B7C6-5FFF464D5E00}" type="pres">
      <dgm:prSet presAssocID="{F62EEF10-5B46-44A1-861B-D87BC4CEE47B}" presName="Name37" presStyleLbl="parChTrans1D3" presStyleIdx="3" presStyleCnt="16"/>
      <dgm:spPr/>
      <dgm:t>
        <a:bodyPr/>
        <a:lstStyle/>
        <a:p>
          <a:endParaRPr lang="it-IT"/>
        </a:p>
      </dgm:t>
    </dgm:pt>
    <dgm:pt modelId="{29C24D1D-10C7-42F7-B05D-883AF65B4FA0}" type="pres">
      <dgm:prSet presAssocID="{F46BCA4B-0B47-4DAA-B259-9678FB93D331}" presName="hierRoot2" presStyleCnt="0">
        <dgm:presLayoutVars>
          <dgm:hierBranch val="init"/>
        </dgm:presLayoutVars>
      </dgm:prSet>
      <dgm:spPr/>
    </dgm:pt>
    <dgm:pt modelId="{D8509EA2-E238-45F3-B627-03BD873514F2}" type="pres">
      <dgm:prSet presAssocID="{F46BCA4B-0B47-4DAA-B259-9678FB93D331}" presName="rootComposite" presStyleCnt="0"/>
      <dgm:spPr/>
    </dgm:pt>
    <dgm:pt modelId="{61198D75-89AF-4D7D-93AD-7B2BDFCA20E9}" type="pres">
      <dgm:prSet presAssocID="{F46BCA4B-0B47-4DAA-B259-9678FB93D331}" presName="rootText" presStyleLbl="node3" presStyleIdx="3" presStyleCnt="16" custScaleX="172310" custScaleY="138055" custLinFactX="-72991" custLinFactNeighborX="-100000" custLinFactNeighborY="-162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63B5762-5816-4E7E-8B56-A01438429EAE}" type="pres">
      <dgm:prSet presAssocID="{F46BCA4B-0B47-4DAA-B259-9678FB93D331}" presName="rootConnector" presStyleLbl="node3" presStyleIdx="3" presStyleCnt="16"/>
      <dgm:spPr/>
      <dgm:t>
        <a:bodyPr/>
        <a:lstStyle/>
        <a:p>
          <a:endParaRPr lang="it-IT"/>
        </a:p>
      </dgm:t>
    </dgm:pt>
    <dgm:pt modelId="{F98F3046-07B9-4551-BCCB-D6DD61F7AE27}" type="pres">
      <dgm:prSet presAssocID="{F46BCA4B-0B47-4DAA-B259-9678FB93D331}" presName="hierChild4" presStyleCnt="0"/>
      <dgm:spPr/>
    </dgm:pt>
    <dgm:pt modelId="{95293766-CD9E-41AE-BFCE-00B23436135B}" type="pres">
      <dgm:prSet presAssocID="{F46BCA4B-0B47-4DAA-B259-9678FB93D331}" presName="hierChild5" presStyleCnt="0"/>
      <dgm:spPr/>
    </dgm:pt>
    <dgm:pt modelId="{A10F63B9-33C3-4F99-BF21-5D68A809F9E4}" type="pres">
      <dgm:prSet presAssocID="{D353BC98-3E7B-4C58-8374-9818AB9267FD}" presName="Name37" presStyleLbl="parChTrans1D3" presStyleIdx="4" presStyleCnt="16"/>
      <dgm:spPr/>
      <dgm:t>
        <a:bodyPr/>
        <a:lstStyle/>
        <a:p>
          <a:endParaRPr lang="it-IT"/>
        </a:p>
      </dgm:t>
    </dgm:pt>
    <dgm:pt modelId="{CF897D1A-7EBF-40A2-855B-7259823099F5}" type="pres">
      <dgm:prSet presAssocID="{49C12B21-387E-43DE-B6F0-3CB21272CFB5}" presName="hierRoot2" presStyleCnt="0">
        <dgm:presLayoutVars>
          <dgm:hierBranch val="init"/>
        </dgm:presLayoutVars>
      </dgm:prSet>
      <dgm:spPr/>
    </dgm:pt>
    <dgm:pt modelId="{5920628D-DCB6-4831-874E-330D553A6A06}" type="pres">
      <dgm:prSet presAssocID="{49C12B21-387E-43DE-B6F0-3CB21272CFB5}" presName="rootComposite" presStyleCnt="0"/>
      <dgm:spPr/>
    </dgm:pt>
    <dgm:pt modelId="{A46E3EDC-5437-4EA6-8A38-68B72D8D6C0D}" type="pres">
      <dgm:prSet presAssocID="{49C12B21-387E-43DE-B6F0-3CB21272CFB5}" presName="rootText" presStyleLbl="node3" presStyleIdx="4" presStyleCnt="16" custScaleX="172310" custLinFactX="-72991" custLinFactNeighborX="-100000" custLinFactNeighborY="-1302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2D8F65C-1B07-4FBC-983B-06970BCDBDE7}" type="pres">
      <dgm:prSet presAssocID="{49C12B21-387E-43DE-B6F0-3CB21272CFB5}" presName="rootConnector" presStyleLbl="node3" presStyleIdx="4" presStyleCnt="16"/>
      <dgm:spPr/>
      <dgm:t>
        <a:bodyPr/>
        <a:lstStyle/>
        <a:p>
          <a:endParaRPr lang="it-IT"/>
        </a:p>
      </dgm:t>
    </dgm:pt>
    <dgm:pt modelId="{F74DC6F1-C58D-4483-9AE3-C296A883EF63}" type="pres">
      <dgm:prSet presAssocID="{49C12B21-387E-43DE-B6F0-3CB21272CFB5}" presName="hierChild4" presStyleCnt="0"/>
      <dgm:spPr/>
    </dgm:pt>
    <dgm:pt modelId="{BFE98F96-2DA3-4F2F-AD09-0991564DE095}" type="pres">
      <dgm:prSet presAssocID="{49C12B21-387E-43DE-B6F0-3CB21272CFB5}" presName="hierChild5" presStyleCnt="0"/>
      <dgm:spPr/>
    </dgm:pt>
    <dgm:pt modelId="{DCC86729-DCFA-4DC2-B3F8-0E3334638402}" type="pres">
      <dgm:prSet presAssocID="{B2D39E44-2BF3-43D8-99F4-30BEA2E2AFF5}" presName="hierChild5" presStyleCnt="0"/>
      <dgm:spPr/>
    </dgm:pt>
    <dgm:pt modelId="{BBB5101D-B1BE-40D1-A3AF-EEA53668FB7A}" type="pres">
      <dgm:prSet presAssocID="{C0D6D6DE-8DC6-4BD0-A7B0-FEBD1CA9AB5F}" presName="Name37" presStyleLbl="parChTrans1D2" presStyleIdx="1" presStyleCnt="3"/>
      <dgm:spPr/>
      <dgm:t>
        <a:bodyPr/>
        <a:lstStyle/>
        <a:p>
          <a:endParaRPr lang="it-IT"/>
        </a:p>
      </dgm:t>
    </dgm:pt>
    <dgm:pt modelId="{932FB7BF-7B6E-4FA1-8F88-6FC6020EBCF4}" type="pres">
      <dgm:prSet presAssocID="{4AB83421-2D7A-430F-806C-D5E4D28CB809}" presName="hierRoot2" presStyleCnt="0">
        <dgm:presLayoutVars>
          <dgm:hierBranch val="init"/>
        </dgm:presLayoutVars>
      </dgm:prSet>
      <dgm:spPr/>
    </dgm:pt>
    <dgm:pt modelId="{D0494449-89F3-4137-BF61-F3D97432AEA6}" type="pres">
      <dgm:prSet presAssocID="{4AB83421-2D7A-430F-806C-D5E4D28CB809}" presName="rootComposite" presStyleCnt="0"/>
      <dgm:spPr/>
    </dgm:pt>
    <dgm:pt modelId="{A4FA3F32-0E27-4784-BEFD-315D69823C9E}" type="pres">
      <dgm:prSet presAssocID="{4AB83421-2D7A-430F-806C-D5E4D28CB809}" presName="rootText" presStyleLbl="node2" presStyleIdx="1" presStyleCnt="3" custScaleX="220135" custScaleY="130352" custLinFactX="-18860" custLinFactNeighborX="-100000" custLinFactNeighborY="4559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0C073D4-BA93-428E-B391-9C82AECBEBFC}" type="pres">
      <dgm:prSet presAssocID="{4AB83421-2D7A-430F-806C-D5E4D28CB809}" presName="rootConnector" presStyleLbl="node2" presStyleIdx="1" presStyleCnt="3"/>
      <dgm:spPr/>
      <dgm:t>
        <a:bodyPr/>
        <a:lstStyle/>
        <a:p>
          <a:endParaRPr lang="it-IT"/>
        </a:p>
      </dgm:t>
    </dgm:pt>
    <dgm:pt modelId="{E110C527-FCF9-455D-97D8-46778CF4EF83}" type="pres">
      <dgm:prSet presAssocID="{4AB83421-2D7A-430F-806C-D5E4D28CB809}" presName="hierChild4" presStyleCnt="0"/>
      <dgm:spPr/>
    </dgm:pt>
    <dgm:pt modelId="{12484C51-B5B1-40AB-A4D5-23CE65F50B92}" type="pres">
      <dgm:prSet presAssocID="{34A9FB0E-0989-4266-8C07-E93A5CA1269D}" presName="Name37" presStyleLbl="parChTrans1D3" presStyleIdx="5" presStyleCnt="16"/>
      <dgm:spPr/>
      <dgm:t>
        <a:bodyPr/>
        <a:lstStyle/>
        <a:p>
          <a:endParaRPr lang="it-IT"/>
        </a:p>
      </dgm:t>
    </dgm:pt>
    <dgm:pt modelId="{100E6704-A0CC-4D8E-99BF-11D98B70C19C}" type="pres">
      <dgm:prSet presAssocID="{48377165-B9BE-4068-A4AF-6E8EA65CE3FD}" presName="hierRoot2" presStyleCnt="0">
        <dgm:presLayoutVars>
          <dgm:hierBranch val="init"/>
        </dgm:presLayoutVars>
      </dgm:prSet>
      <dgm:spPr/>
    </dgm:pt>
    <dgm:pt modelId="{E8A4B725-1BA7-4CC6-B42D-1D3363B68002}" type="pres">
      <dgm:prSet presAssocID="{48377165-B9BE-4068-A4AF-6E8EA65CE3FD}" presName="rootComposite" presStyleCnt="0"/>
      <dgm:spPr/>
    </dgm:pt>
    <dgm:pt modelId="{0A5B3B6E-7142-40E5-90CF-C44864AE9D7F}" type="pres">
      <dgm:prSet presAssocID="{48377165-B9BE-4068-A4AF-6E8EA65CE3FD}" presName="rootText" presStyleLbl="node3" presStyleIdx="5" presStyleCnt="16" custScaleX="141540" custLinFactNeighborX="-97693" custLinFactNeighborY="455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51C2D9D-EC81-4349-9EA5-ACA4581E8CB9}" type="pres">
      <dgm:prSet presAssocID="{48377165-B9BE-4068-A4AF-6E8EA65CE3FD}" presName="rootConnector" presStyleLbl="node3" presStyleIdx="5" presStyleCnt="16"/>
      <dgm:spPr/>
      <dgm:t>
        <a:bodyPr/>
        <a:lstStyle/>
        <a:p>
          <a:endParaRPr lang="it-IT"/>
        </a:p>
      </dgm:t>
    </dgm:pt>
    <dgm:pt modelId="{4815A833-BE62-4FCB-A083-00FCB66D59CB}" type="pres">
      <dgm:prSet presAssocID="{48377165-B9BE-4068-A4AF-6E8EA65CE3FD}" presName="hierChild4" presStyleCnt="0"/>
      <dgm:spPr/>
    </dgm:pt>
    <dgm:pt modelId="{9FC44627-3012-49BC-979E-86DC3E709F96}" type="pres">
      <dgm:prSet presAssocID="{48377165-B9BE-4068-A4AF-6E8EA65CE3FD}" presName="hierChild5" presStyleCnt="0"/>
      <dgm:spPr/>
    </dgm:pt>
    <dgm:pt modelId="{2FA905CA-5B4C-4B68-9941-0BD73B7E2B57}" type="pres">
      <dgm:prSet presAssocID="{09BDC708-FC68-4DB4-9890-00DEE57A6982}" presName="Name37" presStyleLbl="parChTrans1D3" presStyleIdx="6" presStyleCnt="16"/>
      <dgm:spPr/>
      <dgm:t>
        <a:bodyPr/>
        <a:lstStyle/>
        <a:p>
          <a:endParaRPr lang="it-IT"/>
        </a:p>
      </dgm:t>
    </dgm:pt>
    <dgm:pt modelId="{4675CE21-BCF2-4A9F-AF55-ECC7531DD2D9}" type="pres">
      <dgm:prSet presAssocID="{2D3723B2-E332-4B12-8F18-4257712D3E81}" presName="hierRoot2" presStyleCnt="0">
        <dgm:presLayoutVars>
          <dgm:hierBranch val="init"/>
        </dgm:presLayoutVars>
      </dgm:prSet>
      <dgm:spPr/>
    </dgm:pt>
    <dgm:pt modelId="{4193C7AB-5ECF-4B34-AEC4-764C5AD4B027}" type="pres">
      <dgm:prSet presAssocID="{2D3723B2-E332-4B12-8F18-4257712D3E81}" presName="rootComposite" presStyleCnt="0"/>
      <dgm:spPr/>
    </dgm:pt>
    <dgm:pt modelId="{982063F2-63DE-45C3-81FE-5CF0C6565FEC}" type="pres">
      <dgm:prSet presAssocID="{2D3723B2-E332-4B12-8F18-4257712D3E81}" presName="rootText" presStyleLbl="node3" presStyleIdx="6" presStyleCnt="16" custScaleX="141540" custLinFactNeighborX="-97693" custLinFactNeighborY="455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05A14E5-9556-4D74-8810-54DCFD4DF3E5}" type="pres">
      <dgm:prSet presAssocID="{2D3723B2-E332-4B12-8F18-4257712D3E81}" presName="rootConnector" presStyleLbl="node3" presStyleIdx="6" presStyleCnt="16"/>
      <dgm:spPr/>
      <dgm:t>
        <a:bodyPr/>
        <a:lstStyle/>
        <a:p>
          <a:endParaRPr lang="it-IT"/>
        </a:p>
      </dgm:t>
    </dgm:pt>
    <dgm:pt modelId="{BB129966-83A0-4806-B282-5A885AA43D58}" type="pres">
      <dgm:prSet presAssocID="{2D3723B2-E332-4B12-8F18-4257712D3E81}" presName="hierChild4" presStyleCnt="0"/>
      <dgm:spPr/>
    </dgm:pt>
    <dgm:pt modelId="{ABD5A00F-6050-4872-B494-3A32E586BA46}" type="pres">
      <dgm:prSet presAssocID="{2D3723B2-E332-4B12-8F18-4257712D3E81}" presName="hierChild5" presStyleCnt="0"/>
      <dgm:spPr/>
    </dgm:pt>
    <dgm:pt modelId="{6E3AEDA0-587B-42DF-9E63-1D6B06FB8B06}" type="pres">
      <dgm:prSet presAssocID="{AE420BE4-E766-4D3B-8FB2-D9DDDA421442}" presName="Name37" presStyleLbl="parChTrans1D3" presStyleIdx="7" presStyleCnt="16"/>
      <dgm:spPr/>
      <dgm:t>
        <a:bodyPr/>
        <a:lstStyle/>
        <a:p>
          <a:endParaRPr lang="it-IT"/>
        </a:p>
      </dgm:t>
    </dgm:pt>
    <dgm:pt modelId="{F72BA70A-7714-4B97-81D6-24751E1BD4B6}" type="pres">
      <dgm:prSet presAssocID="{E42245EB-193A-45DF-B159-00711D42A7AB}" presName="hierRoot2" presStyleCnt="0">
        <dgm:presLayoutVars>
          <dgm:hierBranch val="init"/>
        </dgm:presLayoutVars>
      </dgm:prSet>
      <dgm:spPr/>
    </dgm:pt>
    <dgm:pt modelId="{EADD48AF-D2AA-44CA-82BD-7AF1D0E94F5D}" type="pres">
      <dgm:prSet presAssocID="{E42245EB-193A-45DF-B159-00711D42A7AB}" presName="rootComposite" presStyleCnt="0"/>
      <dgm:spPr/>
    </dgm:pt>
    <dgm:pt modelId="{AC6ECA42-6D24-4E38-BC87-6BF6CF28283B}" type="pres">
      <dgm:prSet presAssocID="{E42245EB-193A-45DF-B159-00711D42A7AB}" presName="rootText" presStyleLbl="node3" presStyleIdx="7" presStyleCnt="16" custScaleX="141540" custLinFactNeighborX="-97693" custLinFactNeighborY="455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CEDB8A4-E651-4198-B4F1-CABD51BA490E}" type="pres">
      <dgm:prSet presAssocID="{E42245EB-193A-45DF-B159-00711D42A7AB}" presName="rootConnector" presStyleLbl="node3" presStyleIdx="7" presStyleCnt="16"/>
      <dgm:spPr/>
      <dgm:t>
        <a:bodyPr/>
        <a:lstStyle/>
        <a:p>
          <a:endParaRPr lang="it-IT"/>
        </a:p>
      </dgm:t>
    </dgm:pt>
    <dgm:pt modelId="{26DE878D-C0DD-4588-8CBF-50DCD4772DE7}" type="pres">
      <dgm:prSet presAssocID="{E42245EB-193A-45DF-B159-00711D42A7AB}" presName="hierChild4" presStyleCnt="0"/>
      <dgm:spPr/>
    </dgm:pt>
    <dgm:pt modelId="{1CB30D59-72D1-462F-8962-71C6E8B3AA16}" type="pres">
      <dgm:prSet presAssocID="{E42245EB-193A-45DF-B159-00711D42A7AB}" presName="hierChild5" presStyleCnt="0"/>
      <dgm:spPr/>
    </dgm:pt>
    <dgm:pt modelId="{9EE708A3-47DA-403C-8DCE-89EFC6280C1E}" type="pres">
      <dgm:prSet presAssocID="{FB6F464E-5B26-44DB-BC9B-4A919E3458EF}" presName="Name37" presStyleLbl="parChTrans1D3" presStyleIdx="8" presStyleCnt="16"/>
      <dgm:spPr/>
      <dgm:t>
        <a:bodyPr/>
        <a:lstStyle/>
        <a:p>
          <a:endParaRPr lang="it-IT"/>
        </a:p>
      </dgm:t>
    </dgm:pt>
    <dgm:pt modelId="{57285A82-D858-4122-9ECB-00487FB361D2}" type="pres">
      <dgm:prSet presAssocID="{3D99EFB4-8F9C-4BFD-A808-F0128F9EDC7B}" presName="hierRoot2" presStyleCnt="0">
        <dgm:presLayoutVars>
          <dgm:hierBranch val="init"/>
        </dgm:presLayoutVars>
      </dgm:prSet>
      <dgm:spPr/>
    </dgm:pt>
    <dgm:pt modelId="{33F87743-C376-4B3F-9EB6-6183EC104839}" type="pres">
      <dgm:prSet presAssocID="{3D99EFB4-8F9C-4BFD-A808-F0128F9EDC7B}" presName="rootComposite" presStyleCnt="0"/>
      <dgm:spPr/>
    </dgm:pt>
    <dgm:pt modelId="{CC318561-30E9-4023-A07B-B83E5F5E2ACB}" type="pres">
      <dgm:prSet presAssocID="{3D99EFB4-8F9C-4BFD-A808-F0128F9EDC7B}" presName="rootText" presStyleLbl="node3" presStyleIdx="8" presStyleCnt="16" custScaleX="141540" custLinFactNeighborX="-97693" custLinFactNeighborY="455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373A5A-FEE5-47FD-9C69-FEF6ED550CBA}" type="pres">
      <dgm:prSet presAssocID="{3D99EFB4-8F9C-4BFD-A808-F0128F9EDC7B}" presName="rootConnector" presStyleLbl="node3" presStyleIdx="8" presStyleCnt="16"/>
      <dgm:spPr/>
      <dgm:t>
        <a:bodyPr/>
        <a:lstStyle/>
        <a:p>
          <a:endParaRPr lang="it-IT"/>
        </a:p>
      </dgm:t>
    </dgm:pt>
    <dgm:pt modelId="{320F1973-08AE-4303-9E56-886CDAC7C242}" type="pres">
      <dgm:prSet presAssocID="{3D99EFB4-8F9C-4BFD-A808-F0128F9EDC7B}" presName="hierChild4" presStyleCnt="0"/>
      <dgm:spPr/>
    </dgm:pt>
    <dgm:pt modelId="{B1485C68-CD31-4462-8823-3BFE7E4C8592}" type="pres">
      <dgm:prSet presAssocID="{3D99EFB4-8F9C-4BFD-A808-F0128F9EDC7B}" presName="hierChild5" presStyleCnt="0"/>
      <dgm:spPr/>
    </dgm:pt>
    <dgm:pt modelId="{BD5F199F-9132-4DAA-B94A-32C035AD7F6B}" type="pres">
      <dgm:prSet presAssocID="{038DF997-FB18-4AE8-9868-662835162085}" presName="Name37" presStyleLbl="parChTrans1D3" presStyleIdx="9" presStyleCnt="16"/>
      <dgm:spPr/>
      <dgm:t>
        <a:bodyPr/>
        <a:lstStyle/>
        <a:p>
          <a:endParaRPr lang="it-IT"/>
        </a:p>
      </dgm:t>
    </dgm:pt>
    <dgm:pt modelId="{12106F4C-5213-4012-BCA7-405F751ADE26}" type="pres">
      <dgm:prSet presAssocID="{446C25D9-7F8C-4864-9251-AD467BBA8C3B}" presName="hierRoot2" presStyleCnt="0">
        <dgm:presLayoutVars>
          <dgm:hierBranch val="init"/>
        </dgm:presLayoutVars>
      </dgm:prSet>
      <dgm:spPr/>
    </dgm:pt>
    <dgm:pt modelId="{BCA30FEC-B1F7-4755-8387-1A4ABA351622}" type="pres">
      <dgm:prSet presAssocID="{446C25D9-7F8C-4864-9251-AD467BBA8C3B}" presName="rootComposite" presStyleCnt="0"/>
      <dgm:spPr/>
    </dgm:pt>
    <dgm:pt modelId="{329F9170-546B-41B4-B506-C3451F8B9504}" type="pres">
      <dgm:prSet presAssocID="{446C25D9-7F8C-4864-9251-AD467BBA8C3B}" presName="rootText" presStyleLbl="node3" presStyleIdx="9" presStyleCnt="16" custScaleX="141540" custLinFactNeighborX="-97693" custLinFactNeighborY="455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21C3457-1105-44AD-B47A-04DDB3E07525}" type="pres">
      <dgm:prSet presAssocID="{446C25D9-7F8C-4864-9251-AD467BBA8C3B}" presName="rootConnector" presStyleLbl="node3" presStyleIdx="9" presStyleCnt="16"/>
      <dgm:spPr/>
      <dgm:t>
        <a:bodyPr/>
        <a:lstStyle/>
        <a:p>
          <a:endParaRPr lang="it-IT"/>
        </a:p>
      </dgm:t>
    </dgm:pt>
    <dgm:pt modelId="{1656E658-AFB7-4CE7-AFB7-DBCDB0FF4DCA}" type="pres">
      <dgm:prSet presAssocID="{446C25D9-7F8C-4864-9251-AD467BBA8C3B}" presName="hierChild4" presStyleCnt="0"/>
      <dgm:spPr/>
    </dgm:pt>
    <dgm:pt modelId="{D1BF6F76-260B-4054-A792-4ADB9FDDC842}" type="pres">
      <dgm:prSet presAssocID="{446C25D9-7F8C-4864-9251-AD467BBA8C3B}" presName="hierChild5" presStyleCnt="0"/>
      <dgm:spPr/>
    </dgm:pt>
    <dgm:pt modelId="{DA88797E-A72D-4417-8EDF-4A4B8E8A884C}" type="pres">
      <dgm:prSet presAssocID="{4AB83421-2D7A-430F-806C-D5E4D28CB809}" presName="hierChild5" presStyleCnt="0"/>
      <dgm:spPr/>
    </dgm:pt>
    <dgm:pt modelId="{347C69B3-53F6-42A5-A403-7D18A627E702}" type="pres">
      <dgm:prSet presAssocID="{4A7C0962-E9E8-4EC4-8FB9-880E6996D2CF}" presName="Name37" presStyleLbl="parChTrans1D2" presStyleIdx="2" presStyleCnt="3"/>
      <dgm:spPr/>
      <dgm:t>
        <a:bodyPr/>
        <a:lstStyle/>
        <a:p>
          <a:endParaRPr lang="it-IT"/>
        </a:p>
      </dgm:t>
    </dgm:pt>
    <dgm:pt modelId="{13A8D0F7-41A6-42DB-8DEB-290A812999B9}" type="pres">
      <dgm:prSet presAssocID="{17B52B72-C234-4547-9E31-3CEAF55D7D69}" presName="hierRoot2" presStyleCnt="0">
        <dgm:presLayoutVars>
          <dgm:hierBranch val="init"/>
        </dgm:presLayoutVars>
      </dgm:prSet>
      <dgm:spPr/>
    </dgm:pt>
    <dgm:pt modelId="{68004713-3E64-4F69-83B5-7D1F09A1DAAE}" type="pres">
      <dgm:prSet presAssocID="{17B52B72-C234-4547-9E31-3CEAF55D7D69}" presName="rootComposite" presStyleCnt="0"/>
      <dgm:spPr/>
    </dgm:pt>
    <dgm:pt modelId="{318A23A0-57E2-48DE-8CD9-A152134E2132}" type="pres">
      <dgm:prSet presAssocID="{17B52B72-C234-4547-9E31-3CEAF55D7D69}" presName="rootText" presStyleLbl="node2" presStyleIdx="2" presStyleCnt="3" custScaleX="149880" custLinFactNeighborX="-14277" custLinFactNeighborY="8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A3F54DF-77C3-4254-A4EC-2EEFF119B6CA}" type="pres">
      <dgm:prSet presAssocID="{17B52B72-C234-4547-9E31-3CEAF55D7D69}" presName="rootConnector" presStyleLbl="node2" presStyleIdx="2" presStyleCnt="3"/>
      <dgm:spPr/>
      <dgm:t>
        <a:bodyPr/>
        <a:lstStyle/>
        <a:p>
          <a:endParaRPr lang="it-IT"/>
        </a:p>
      </dgm:t>
    </dgm:pt>
    <dgm:pt modelId="{9FF1ABA7-C444-4A97-97F6-515C2B43ACD3}" type="pres">
      <dgm:prSet presAssocID="{17B52B72-C234-4547-9E31-3CEAF55D7D69}" presName="hierChild4" presStyleCnt="0"/>
      <dgm:spPr/>
    </dgm:pt>
    <dgm:pt modelId="{39E2176A-ADB1-4F92-84F4-4D27788EABE2}" type="pres">
      <dgm:prSet presAssocID="{00019565-6A9D-4D87-BAE7-E88D2016FAD3}" presName="Name37" presStyleLbl="parChTrans1D3" presStyleIdx="10" presStyleCnt="16"/>
      <dgm:spPr/>
      <dgm:t>
        <a:bodyPr/>
        <a:lstStyle/>
        <a:p>
          <a:endParaRPr lang="it-IT"/>
        </a:p>
      </dgm:t>
    </dgm:pt>
    <dgm:pt modelId="{8E937C34-A3FF-4E54-9E16-B3B43548A50B}" type="pres">
      <dgm:prSet presAssocID="{9AF22B8F-F285-4049-B6AB-D569BEC437A6}" presName="hierRoot2" presStyleCnt="0">
        <dgm:presLayoutVars>
          <dgm:hierBranch val="init"/>
        </dgm:presLayoutVars>
      </dgm:prSet>
      <dgm:spPr/>
    </dgm:pt>
    <dgm:pt modelId="{2A457A06-654A-4115-963E-5E2AAC294BCC}" type="pres">
      <dgm:prSet presAssocID="{9AF22B8F-F285-4049-B6AB-D569BEC437A6}" presName="rootComposite" presStyleCnt="0"/>
      <dgm:spPr/>
    </dgm:pt>
    <dgm:pt modelId="{CF8C2B68-B774-4E00-8154-C03DE9D47EC8}" type="pres">
      <dgm:prSet presAssocID="{9AF22B8F-F285-4049-B6AB-D569BEC437A6}" presName="rootText" presStyleLbl="node3" presStyleIdx="10" presStyleCnt="16" custScaleX="264618" custLinFactNeighborX="-4417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90BC51D-5DA3-4341-9F09-E81FFB0736EA}" type="pres">
      <dgm:prSet presAssocID="{9AF22B8F-F285-4049-B6AB-D569BEC437A6}" presName="rootConnector" presStyleLbl="node3" presStyleIdx="10" presStyleCnt="16"/>
      <dgm:spPr/>
      <dgm:t>
        <a:bodyPr/>
        <a:lstStyle/>
        <a:p>
          <a:endParaRPr lang="it-IT"/>
        </a:p>
      </dgm:t>
    </dgm:pt>
    <dgm:pt modelId="{5CC0E198-B75C-4B34-BDBB-5EA2A0F18035}" type="pres">
      <dgm:prSet presAssocID="{9AF22B8F-F285-4049-B6AB-D569BEC437A6}" presName="hierChild4" presStyleCnt="0"/>
      <dgm:spPr/>
    </dgm:pt>
    <dgm:pt modelId="{D73FEA31-327A-4E68-B56B-A78AAF630976}" type="pres">
      <dgm:prSet presAssocID="{9AF22B8F-F285-4049-B6AB-D569BEC437A6}" presName="hierChild5" presStyleCnt="0"/>
      <dgm:spPr/>
    </dgm:pt>
    <dgm:pt modelId="{D4762446-4A1B-4923-871D-70DBEF8523F5}" type="pres">
      <dgm:prSet presAssocID="{C429C377-A3F4-4BD0-852F-33B634287830}" presName="Name37" presStyleLbl="parChTrans1D3" presStyleIdx="11" presStyleCnt="16"/>
      <dgm:spPr/>
      <dgm:t>
        <a:bodyPr/>
        <a:lstStyle/>
        <a:p>
          <a:endParaRPr lang="it-IT"/>
        </a:p>
      </dgm:t>
    </dgm:pt>
    <dgm:pt modelId="{521999DD-42D3-4913-A6A9-B563F49E7E1D}" type="pres">
      <dgm:prSet presAssocID="{5AA30C30-583D-4752-BD5C-3B29FF70203A}" presName="hierRoot2" presStyleCnt="0">
        <dgm:presLayoutVars>
          <dgm:hierBranch val="init"/>
        </dgm:presLayoutVars>
      </dgm:prSet>
      <dgm:spPr/>
    </dgm:pt>
    <dgm:pt modelId="{B1E12C5F-068D-4456-A2A5-D94EDBE009EF}" type="pres">
      <dgm:prSet presAssocID="{5AA30C30-583D-4752-BD5C-3B29FF70203A}" presName="rootComposite" presStyleCnt="0"/>
      <dgm:spPr/>
    </dgm:pt>
    <dgm:pt modelId="{43418F80-AD27-4D9B-9ED5-614D6DB0DA51}" type="pres">
      <dgm:prSet presAssocID="{5AA30C30-583D-4752-BD5C-3B29FF70203A}" presName="rootText" presStyleLbl="node3" presStyleIdx="11" presStyleCnt="16" custScaleX="264618" custLinFactNeighborX="-4417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7356449-8287-49B8-884B-5537EB85C554}" type="pres">
      <dgm:prSet presAssocID="{5AA30C30-583D-4752-BD5C-3B29FF70203A}" presName="rootConnector" presStyleLbl="node3" presStyleIdx="11" presStyleCnt="16"/>
      <dgm:spPr/>
      <dgm:t>
        <a:bodyPr/>
        <a:lstStyle/>
        <a:p>
          <a:endParaRPr lang="it-IT"/>
        </a:p>
      </dgm:t>
    </dgm:pt>
    <dgm:pt modelId="{CD8BE8C7-A954-4A77-8B2E-4D66355AE1AF}" type="pres">
      <dgm:prSet presAssocID="{5AA30C30-583D-4752-BD5C-3B29FF70203A}" presName="hierChild4" presStyleCnt="0"/>
      <dgm:spPr/>
    </dgm:pt>
    <dgm:pt modelId="{A62E4DC6-6280-48CE-9E13-7EBC5D0817BD}" type="pres">
      <dgm:prSet presAssocID="{5AA30C30-583D-4752-BD5C-3B29FF70203A}" presName="hierChild5" presStyleCnt="0"/>
      <dgm:spPr/>
    </dgm:pt>
    <dgm:pt modelId="{F0EB833E-015E-4766-861C-CA1C9BFF2821}" type="pres">
      <dgm:prSet presAssocID="{FAB54E21-759F-4ADF-99D0-71104C3BA65C}" presName="Name37" presStyleLbl="parChTrans1D3" presStyleIdx="12" presStyleCnt="16"/>
      <dgm:spPr/>
      <dgm:t>
        <a:bodyPr/>
        <a:lstStyle/>
        <a:p>
          <a:endParaRPr lang="it-IT"/>
        </a:p>
      </dgm:t>
    </dgm:pt>
    <dgm:pt modelId="{7B811D31-A1A7-479F-BD95-6B48A3BAF10A}" type="pres">
      <dgm:prSet presAssocID="{A846A98D-6E2E-4CC0-BA6F-B1C17179BACA}" presName="hierRoot2" presStyleCnt="0">
        <dgm:presLayoutVars>
          <dgm:hierBranch val="init"/>
        </dgm:presLayoutVars>
      </dgm:prSet>
      <dgm:spPr/>
    </dgm:pt>
    <dgm:pt modelId="{16944A47-7868-4895-94C9-09F6F30FAF57}" type="pres">
      <dgm:prSet presAssocID="{A846A98D-6E2E-4CC0-BA6F-B1C17179BACA}" presName="rootComposite" presStyleCnt="0"/>
      <dgm:spPr/>
    </dgm:pt>
    <dgm:pt modelId="{0B576D71-5175-42D9-815B-FA925CC58593}" type="pres">
      <dgm:prSet presAssocID="{A846A98D-6E2E-4CC0-BA6F-B1C17179BACA}" presName="rootText" presStyleLbl="node3" presStyleIdx="12" presStyleCnt="16" custScaleX="264619" custLinFactNeighborX="-4418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5E8834C-BBF3-4784-836D-903C600CB46D}" type="pres">
      <dgm:prSet presAssocID="{A846A98D-6E2E-4CC0-BA6F-B1C17179BACA}" presName="rootConnector" presStyleLbl="node3" presStyleIdx="12" presStyleCnt="16"/>
      <dgm:spPr/>
      <dgm:t>
        <a:bodyPr/>
        <a:lstStyle/>
        <a:p>
          <a:endParaRPr lang="it-IT"/>
        </a:p>
      </dgm:t>
    </dgm:pt>
    <dgm:pt modelId="{3ED35CBD-1C98-4366-8F5C-18C823EB1F7B}" type="pres">
      <dgm:prSet presAssocID="{A846A98D-6E2E-4CC0-BA6F-B1C17179BACA}" presName="hierChild4" presStyleCnt="0"/>
      <dgm:spPr/>
    </dgm:pt>
    <dgm:pt modelId="{F13C139C-F483-4C70-A400-9435E1874E9A}" type="pres">
      <dgm:prSet presAssocID="{A846A98D-6E2E-4CC0-BA6F-B1C17179BACA}" presName="hierChild5" presStyleCnt="0"/>
      <dgm:spPr/>
    </dgm:pt>
    <dgm:pt modelId="{0A53E68A-5296-4AB7-B34E-8EB7B9622A49}" type="pres">
      <dgm:prSet presAssocID="{44A25843-B417-4C43-AE5E-4D70BA9999CD}" presName="Name37" presStyleLbl="parChTrans1D3" presStyleIdx="13" presStyleCnt="16"/>
      <dgm:spPr/>
      <dgm:t>
        <a:bodyPr/>
        <a:lstStyle/>
        <a:p>
          <a:endParaRPr lang="it-IT"/>
        </a:p>
      </dgm:t>
    </dgm:pt>
    <dgm:pt modelId="{4B6BD98D-23DD-407D-AD31-F086A0B87D34}" type="pres">
      <dgm:prSet presAssocID="{6626C85C-5B44-41C1-B9C5-165D626B8FFF}" presName="hierRoot2" presStyleCnt="0">
        <dgm:presLayoutVars>
          <dgm:hierBranch val="init"/>
        </dgm:presLayoutVars>
      </dgm:prSet>
      <dgm:spPr/>
    </dgm:pt>
    <dgm:pt modelId="{08D02901-8B7B-4938-BF3C-1E22B75EBF94}" type="pres">
      <dgm:prSet presAssocID="{6626C85C-5B44-41C1-B9C5-165D626B8FFF}" presName="rootComposite" presStyleCnt="0"/>
      <dgm:spPr/>
    </dgm:pt>
    <dgm:pt modelId="{44299C53-F30C-4174-AB82-57BA097C1B47}" type="pres">
      <dgm:prSet presAssocID="{6626C85C-5B44-41C1-B9C5-165D626B8FFF}" presName="rootText" presStyleLbl="node3" presStyleIdx="13" presStyleCnt="16" custScaleX="264618" custLinFactNeighborX="-4417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3D81C17-6DAF-4EAD-A3AD-99F4499BFAE9}" type="pres">
      <dgm:prSet presAssocID="{6626C85C-5B44-41C1-B9C5-165D626B8FFF}" presName="rootConnector" presStyleLbl="node3" presStyleIdx="13" presStyleCnt="16"/>
      <dgm:spPr/>
      <dgm:t>
        <a:bodyPr/>
        <a:lstStyle/>
        <a:p>
          <a:endParaRPr lang="it-IT"/>
        </a:p>
      </dgm:t>
    </dgm:pt>
    <dgm:pt modelId="{552A926F-F8DE-46D6-9A35-0A99BBF8955C}" type="pres">
      <dgm:prSet presAssocID="{6626C85C-5B44-41C1-B9C5-165D626B8FFF}" presName="hierChild4" presStyleCnt="0"/>
      <dgm:spPr/>
    </dgm:pt>
    <dgm:pt modelId="{7BEDD731-7844-4C65-865C-8CC7142DE879}" type="pres">
      <dgm:prSet presAssocID="{6626C85C-5B44-41C1-B9C5-165D626B8FFF}" presName="hierChild5" presStyleCnt="0"/>
      <dgm:spPr/>
    </dgm:pt>
    <dgm:pt modelId="{DAE73204-33B8-492E-B4BE-2F45A872FE51}" type="pres">
      <dgm:prSet presAssocID="{3BD50DE8-8DC2-4A32-B16E-E669B9727470}" presName="Name37" presStyleLbl="parChTrans1D3" presStyleIdx="14" presStyleCnt="16"/>
      <dgm:spPr/>
      <dgm:t>
        <a:bodyPr/>
        <a:lstStyle/>
        <a:p>
          <a:endParaRPr lang="it-IT"/>
        </a:p>
      </dgm:t>
    </dgm:pt>
    <dgm:pt modelId="{FF302E37-7E1E-4541-B5EE-CD9EC0201366}" type="pres">
      <dgm:prSet presAssocID="{23C41DA9-5621-4AE8-86BF-C8242321B4BA}" presName="hierRoot2" presStyleCnt="0">
        <dgm:presLayoutVars>
          <dgm:hierBranch val="init"/>
        </dgm:presLayoutVars>
      </dgm:prSet>
      <dgm:spPr/>
    </dgm:pt>
    <dgm:pt modelId="{800566CE-A011-4D2D-8351-90BDC5D4EA91}" type="pres">
      <dgm:prSet presAssocID="{23C41DA9-5621-4AE8-86BF-C8242321B4BA}" presName="rootComposite" presStyleCnt="0"/>
      <dgm:spPr/>
    </dgm:pt>
    <dgm:pt modelId="{1562705A-5659-44F1-AAFD-D1E82517B603}" type="pres">
      <dgm:prSet presAssocID="{23C41DA9-5621-4AE8-86BF-C8242321B4BA}" presName="rootText" presStyleLbl="node3" presStyleIdx="14" presStyleCnt="16" custScaleX="264618" custLinFactNeighborX="-4417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D106518-4627-43A0-AEB0-6A91DBAE2C06}" type="pres">
      <dgm:prSet presAssocID="{23C41DA9-5621-4AE8-86BF-C8242321B4BA}" presName="rootConnector" presStyleLbl="node3" presStyleIdx="14" presStyleCnt="16"/>
      <dgm:spPr/>
      <dgm:t>
        <a:bodyPr/>
        <a:lstStyle/>
        <a:p>
          <a:endParaRPr lang="it-IT"/>
        </a:p>
      </dgm:t>
    </dgm:pt>
    <dgm:pt modelId="{EAFF53A6-A7BE-45A8-9F42-971C86D1107E}" type="pres">
      <dgm:prSet presAssocID="{23C41DA9-5621-4AE8-86BF-C8242321B4BA}" presName="hierChild4" presStyleCnt="0"/>
      <dgm:spPr/>
    </dgm:pt>
    <dgm:pt modelId="{333FA2F6-120C-4A4C-AE95-F8D5761C78C8}" type="pres">
      <dgm:prSet presAssocID="{23C41DA9-5621-4AE8-86BF-C8242321B4BA}" presName="hierChild5" presStyleCnt="0"/>
      <dgm:spPr/>
    </dgm:pt>
    <dgm:pt modelId="{4D72C47B-FD81-48EE-A9CC-D6286F8ADCAB}" type="pres">
      <dgm:prSet presAssocID="{8B320245-06B8-4414-8ABE-135583AE6685}" presName="Name37" presStyleLbl="parChTrans1D3" presStyleIdx="15" presStyleCnt="16"/>
      <dgm:spPr/>
      <dgm:t>
        <a:bodyPr/>
        <a:lstStyle/>
        <a:p>
          <a:endParaRPr lang="it-IT"/>
        </a:p>
      </dgm:t>
    </dgm:pt>
    <dgm:pt modelId="{59794489-C663-409A-8AF4-E959AE8FDF93}" type="pres">
      <dgm:prSet presAssocID="{EA33852E-477B-4895-B1E7-B15C750A6B81}" presName="hierRoot2" presStyleCnt="0">
        <dgm:presLayoutVars>
          <dgm:hierBranch val="init"/>
        </dgm:presLayoutVars>
      </dgm:prSet>
      <dgm:spPr/>
    </dgm:pt>
    <dgm:pt modelId="{79017706-6DB4-4559-97AA-C0F2BA5FD4BF}" type="pres">
      <dgm:prSet presAssocID="{EA33852E-477B-4895-B1E7-B15C750A6B81}" presName="rootComposite" presStyleCnt="0"/>
      <dgm:spPr/>
    </dgm:pt>
    <dgm:pt modelId="{F6BAA806-4956-4491-B777-99CCFC02FCC1}" type="pres">
      <dgm:prSet presAssocID="{EA33852E-477B-4895-B1E7-B15C750A6B81}" presName="rootText" presStyleLbl="node3" presStyleIdx="15" presStyleCnt="16" custScaleX="264618" custLinFactNeighborX="-4417" custLinFactNeighborY="-133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3F9AEB-70E8-4B45-9FED-25B3EC5FB75F}" type="pres">
      <dgm:prSet presAssocID="{EA33852E-477B-4895-B1E7-B15C750A6B81}" presName="rootConnector" presStyleLbl="node3" presStyleIdx="15" presStyleCnt="16"/>
      <dgm:spPr/>
      <dgm:t>
        <a:bodyPr/>
        <a:lstStyle/>
        <a:p>
          <a:endParaRPr lang="it-IT"/>
        </a:p>
      </dgm:t>
    </dgm:pt>
    <dgm:pt modelId="{A96ACD00-F275-499C-B492-B0D01E44A6A6}" type="pres">
      <dgm:prSet presAssocID="{EA33852E-477B-4895-B1E7-B15C750A6B81}" presName="hierChild4" presStyleCnt="0"/>
      <dgm:spPr/>
    </dgm:pt>
    <dgm:pt modelId="{B6671096-8919-4F38-960A-D90866CF312D}" type="pres">
      <dgm:prSet presAssocID="{EA33852E-477B-4895-B1E7-B15C750A6B81}" presName="hierChild5" presStyleCnt="0"/>
      <dgm:spPr/>
    </dgm:pt>
    <dgm:pt modelId="{0404C0F3-C2A9-4C61-9E0F-1255BE2C422C}" type="pres">
      <dgm:prSet presAssocID="{17B52B72-C234-4547-9E31-3CEAF55D7D69}" presName="hierChild5" presStyleCnt="0"/>
      <dgm:spPr/>
    </dgm:pt>
    <dgm:pt modelId="{44DA8887-2071-44DB-AC34-121706653CFF}" type="pres">
      <dgm:prSet presAssocID="{DFFE719B-E862-4168-8836-8BB0A4E40AC3}" presName="hierChild3" presStyleCnt="0"/>
      <dgm:spPr/>
    </dgm:pt>
  </dgm:ptLst>
  <dgm:cxnLst>
    <dgm:cxn modelId="{8876E1BE-E4AC-45C1-8583-8BEEF98FFD35}" type="presOf" srcId="{2D3723B2-E332-4B12-8F18-4257712D3E81}" destId="{B05A14E5-9556-4D74-8810-54DCFD4DF3E5}" srcOrd="1" destOrd="0" presId="urn:microsoft.com/office/officeart/2005/8/layout/orgChart1"/>
    <dgm:cxn modelId="{3EA40D52-453D-461D-BF82-54F1DBBE9FFF}" type="presOf" srcId="{44A25843-B417-4C43-AE5E-4D70BA9999CD}" destId="{0A53E68A-5296-4AB7-B34E-8EB7B9622A49}" srcOrd="0" destOrd="0" presId="urn:microsoft.com/office/officeart/2005/8/layout/orgChart1"/>
    <dgm:cxn modelId="{50A0C1D3-6DA6-4C66-8662-CE4188EA6AA7}" type="presOf" srcId="{09BDC708-FC68-4DB4-9890-00DEE57A6982}" destId="{2FA905CA-5B4C-4B68-9941-0BD73B7E2B57}" srcOrd="0" destOrd="0" presId="urn:microsoft.com/office/officeart/2005/8/layout/orgChart1"/>
    <dgm:cxn modelId="{5717D726-C080-4C37-84B9-1FB8B1BFEA55}" type="presOf" srcId="{3BD50DE8-8DC2-4A32-B16E-E669B9727470}" destId="{DAE73204-33B8-492E-B4BE-2F45A872FE51}" srcOrd="0" destOrd="0" presId="urn:microsoft.com/office/officeart/2005/8/layout/orgChart1"/>
    <dgm:cxn modelId="{FE0FAE41-47D4-4FDE-98B6-E8BD67AEE626}" type="presOf" srcId="{49C12B21-387E-43DE-B6F0-3CB21272CFB5}" destId="{A46E3EDC-5437-4EA6-8A38-68B72D8D6C0D}" srcOrd="0" destOrd="0" presId="urn:microsoft.com/office/officeart/2005/8/layout/orgChart1"/>
    <dgm:cxn modelId="{F2987541-E249-4532-8E49-D922E0CE57F4}" srcId="{4AB83421-2D7A-430F-806C-D5E4D28CB809}" destId="{48377165-B9BE-4068-A4AF-6E8EA65CE3FD}" srcOrd="0" destOrd="0" parTransId="{34A9FB0E-0989-4266-8C07-E93A5CA1269D}" sibTransId="{7ACAF442-80CD-4F24-9DD3-9790BC17A7A8}"/>
    <dgm:cxn modelId="{E7BBDCEE-244B-48AD-AD26-6A9CD84AFD96}" type="presOf" srcId="{6626C85C-5B44-41C1-B9C5-165D626B8FFF}" destId="{13D81C17-6DAF-4EAD-A3AD-99F4499BFAE9}" srcOrd="1" destOrd="0" presId="urn:microsoft.com/office/officeart/2005/8/layout/orgChart1"/>
    <dgm:cxn modelId="{D7176BCC-B945-41A3-B869-2B4794E2A758}" type="presOf" srcId="{8B320245-06B8-4414-8ABE-135583AE6685}" destId="{4D72C47B-FD81-48EE-A9CC-D6286F8ADCAB}" srcOrd="0" destOrd="0" presId="urn:microsoft.com/office/officeart/2005/8/layout/orgChart1"/>
    <dgm:cxn modelId="{5B67F058-6604-4F30-BC6A-5AF647B1A7A3}" type="presOf" srcId="{038DF997-FB18-4AE8-9868-662835162085}" destId="{BD5F199F-9132-4DAA-B94A-32C035AD7F6B}" srcOrd="0" destOrd="0" presId="urn:microsoft.com/office/officeart/2005/8/layout/orgChart1"/>
    <dgm:cxn modelId="{DB7D792D-D5E3-46C9-BBA1-6CF105F7A03A}" type="presOf" srcId="{4AB83421-2D7A-430F-806C-D5E4D28CB809}" destId="{80C073D4-BA93-428E-B391-9C82AECBEBFC}" srcOrd="1" destOrd="0" presId="urn:microsoft.com/office/officeart/2005/8/layout/orgChart1"/>
    <dgm:cxn modelId="{D2435CD1-C5CE-4AD3-8F21-F4471C77F2F7}" type="presOf" srcId="{D1916736-5FA1-4ADB-B495-932B5F266BF1}" destId="{B3F93D89-CE20-4869-8478-74C34E95D35D}" srcOrd="0" destOrd="0" presId="urn:microsoft.com/office/officeart/2005/8/layout/orgChart1"/>
    <dgm:cxn modelId="{749D9872-71F2-4044-B74E-2FA619472619}" srcId="{17B52B72-C234-4547-9E31-3CEAF55D7D69}" destId="{A846A98D-6E2E-4CC0-BA6F-B1C17179BACA}" srcOrd="2" destOrd="0" parTransId="{FAB54E21-759F-4ADF-99D0-71104C3BA65C}" sibTransId="{468C1FE9-5CBE-4ECA-AD25-87ED53FD0E32}"/>
    <dgm:cxn modelId="{1FD501D9-355E-44AE-BD3B-7766F001F687}" srcId="{B2D39E44-2BF3-43D8-99F4-30BEA2E2AFF5}" destId="{D1916736-5FA1-4ADB-B495-932B5F266BF1}" srcOrd="1" destOrd="0" parTransId="{23BEA7CF-7E7E-421C-B10F-07E751F365ED}" sibTransId="{58935D3C-AF33-428F-8C57-232B111D93CE}"/>
    <dgm:cxn modelId="{82947FD0-0E5F-47CD-B7FF-2C3DEAC2DE69}" srcId="{4AB83421-2D7A-430F-806C-D5E4D28CB809}" destId="{446C25D9-7F8C-4864-9251-AD467BBA8C3B}" srcOrd="4" destOrd="0" parTransId="{038DF997-FB18-4AE8-9868-662835162085}" sibTransId="{12576BF5-05B4-4946-BAA6-0D88BDDB64B9}"/>
    <dgm:cxn modelId="{47C7A5C3-2AFC-4EA4-A26F-D5254057151C}" type="presOf" srcId="{17B52B72-C234-4547-9E31-3CEAF55D7D69}" destId="{318A23A0-57E2-48DE-8CD9-A152134E2132}" srcOrd="0" destOrd="0" presId="urn:microsoft.com/office/officeart/2005/8/layout/orgChart1"/>
    <dgm:cxn modelId="{B206A67D-32E4-4EE8-A733-B741AD7FCD8E}" type="presOf" srcId="{EA33852E-477B-4895-B1E7-B15C750A6B81}" destId="{F73F9AEB-70E8-4B45-9FED-25B3EC5FB75F}" srcOrd="1" destOrd="0" presId="urn:microsoft.com/office/officeart/2005/8/layout/orgChart1"/>
    <dgm:cxn modelId="{707AD447-1C5C-4F40-8A8A-2E5F23FAA6E7}" type="presOf" srcId="{A846A98D-6E2E-4CC0-BA6F-B1C17179BACA}" destId="{45E8834C-BBF3-4784-836D-903C600CB46D}" srcOrd="1" destOrd="0" presId="urn:microsoft.com/office/officeart/2005/8/layout/orgChart1"/>
    <dgm:cxn modelId="{2623F9BC-A927-4568-8E8B-2D49906D1745}" type="presOf" srcId="{446C25D9-7F8C-4864-9251-AD467BBA8C3B}" destId="{329F9170-546B-41B4-B506-C3451F8B9504}" srcOrd="0" destOrd="0" presId="urn:microsoft.com/office/officeart/2005/8/layout/orgChart1"/>
    <dgm:cxn modelId="{345D046A-D5F0-4425-B017-CDBEB5BE57F3}" type="presOf" srcId="{6626C85C-5B44-41C1-B9C5-165D626B8FFF}" destId="{44299C53-F30C-4174-AB82-57BA097C1B47}" srcOrd="0" destOrd="0" presId="urn:microsoft.com/office/officeart/2005/8/layout/orgChart1"/>
    <dgm:cxn modelId="{40046C58-C554-429B-A872-80BEF3E0DE95}" type="presOf" srcId="{48377165-B9BE-4068-A4AF-6E8EA65CE3FD}" destId="{0A5B3B6E-7142-40E5-90CF-C44864AE9D7F}" srcOrd="0" destOrd="0" presId="urn:microsoft.com/office/officeart/2005/8/layout/orgChart1"/>
    <dgm:cxn modelId="{7887E486-CCCD-40AC-A2F6-E9F978A76C7E}" type="presOf" srcId="{FB6F464E-5B26-44DB-BC9B-4A919E3458EF}" destId="{9EE708A3-47DA-403C-8DCE-89EFC6280C1E}" srcOrd="0" destOrd="0" presId="urn:microsoft.com/office/officeart/2005/8/layout/orgChart1"/>
    <dgm:cxn modelId="{7DA7F852-3AE6-481E-AF1A-A12CAF43A62F}" srcId="{4AB83421-2D7A-430F-806C-D5E4D28CB809}" destId="{E42245EB-193A-45DF-B159-00711D42A7AB}" srcOrd="2" destOrd="0" parTransId="{AE420BE4-E766-4D3B-8FB2-D9DDDA421442}" sibTransId="{50F8DAB5-9CC1-4932-9ED6-824B0951DE80}"/>
    <dgm:cxn modelId="{D31C0DC2-8683-4B32-A960-1CA59EDA6D13}" type="presOf" srcId="{4AB83421-2D7A-430F-806C-D5E4D28CB809}" destId="{A4FA3F32-0E27-4784-BEFD-315D69823C9E}" srcOrd="0" destOrd="0" presId="urn:microsoft.com/office/officeart/2005/8/layout/orgChart1"/>
    <dgm:cxn modelId="{1C350914-99D4-45AB-B3F0-34D4B1BE9EE7}" type="presOf" srcId="{E42245EB-193A-45DF-B159-00711D42A7AB}" destId="{BCEDB8A4-E651-4198-B4F1-CABD51BA490E}" srcOrd="1" destOrd="0" presId="urn:microsoft.com/office/officeart/2005/8/layout/orgChart1"/>
    <dgm:cxn modelId="{DC94B454-92FC-4CAB-93AB-27B30EF287BA}" srcId="{DFFE719B-E862-4168-8836-8BB0A4E40AC3}" destId="{17B52B72-C234-4547-9E31-3CEAF55D7D69}" srcOrd="2" destOrd="0" parTransId="{4A7C0962-E9E8-4EC4-8FB9-880E6996D2CF}" sibTransId="{EB206D82-E548-4709-94B6-D1E4F3D2DF8F}"/>
    <dgm:cxn modelId="{461BE70E-C743-4A88-B2D6-FC11F601AD89}" type="presOf" srcId="{3D99EFB4-8F9C-4BFD-A808-F0128F9EDC7B}" destId="{CC318561-30E9-4023-A07B-B83E5F5E2ACB}" srcOrd="0" destOrd="0" presId="urn:microsoft.com/office/officeart/2005/8/layout/orgChart1"/>
    <dgm:cxn modelId="{7E57DD92-FC73-4CD6-92C2-9AFD5F066DA3}" type="presOf" srcId="{17B52B72-C234-4547-9E31-3CEAF55D7D69}" destId="{8A3F54DF-77C3-4254-A4EC-2EEFF119B6CA}" srcOrd="1" destOrd="0" presId="urn:microsoft.com/office/officeart/2005/8/layout/orgChart1"/>
    <dgm:cxn modelId="{4F47201D-A230-486A-AA0E-FFBC2069A5F5}" type="presOf" srcId="{4A7C0962-E9E8-4EC4-8FB9-880E6996D2CF}" destId="{347C69B3-53F6-42A5-A403-7D18A627E702}" srcOrd="0" destOrd="0" presId="urn:microsoft.com/office/officeart/2005/8/layout/orgChart1"/>
    <dgm:cxn modelId="{749D0D7E-56A4-48A3-99F4-E541491EE070}" type="presOf" srcId="{48377165-B9BE-4068-A4AF-6E8EA65CE3FD}" destId="{951C2D9D-EC81-4349-9EA5-ACA4581E8CB9}" srcOrd="1" destOrd="0" presId="urn:microsoft.com/office/officeart/2005/8/layout/orgChart1"/>
    <dgm:cxn modelId="{3E74620B-9ABC-4759-ACC3-1954A7E69695}" type="presOf" srcId="{D353BC98-3E7B-4C58-8374-9818AB9267FD}" destId="{A10F63B9-33C3-4F99-BF21-5D68A809F9E4}" srcOrd="0" destOrd="0" presId="urn:microsoft.com/office/officeart/2005/8/layout/orgChart1"/>
    <dgm:cxn modelId="{58CCF457-D064-46F0-A38A-82D3EDD1177F}" type="presOf" srcId="{69EC94CF-42DC-41D2-8FFC-1F30EFD129C4}" destId="{13A4B931-7AA1-462D-BB0F-A3B66CD26B4F}" srcOrd="1" destOrd="0" presId="urn:microsoft.com/office/officeart/2005/8/layout/orgChart1"/>
    <dgm:cxn modelId="{94E87899-288F-4C18-BBA0-BA08F5CACD3B}" type="presOf" srcId="{69EC94CF-42DC-41D2-8FFC-1F30EFD129C4}" destId="{5134339F-BB19-4566-95D7-E7BA646577D5}" srcOrd="0" destOrd="0" presId="urn:microsoft.com/office/officeart/2005/8/layout/orgChart1"/>
    <dgm:cxn modelId="{15383E49-F5BD-4366-9DD9-9C1D8CC2AA8E}" type="presOf" srcId="{A846A98D-6E2E-4CC0-BA6F-B1C17179BACA}" destId="{0B576D71-5175-42D9-815B-FA925CC58593}" srcOrd="0" destOrd="0" presId="urn:microsoft.com/office/officeart/2005/8/layout/orgChart1"/>
    <dgm:cxn modelId="{56E3A355-9802-4260-9227-A387752865A6}" type="presOf" srcId="{CA4FDA85-742E-4F91-A9AF-9C47B815B946}" destId="{C2305729-18D7-441C-B2E3-9DB5C2DADB89}" srcOrd="0" destOrd="0" presId="urn:microsoft.com/office/officeart/2005/8/layout/orgChart1"/>
    <dgm:cxn modelId="{AC20EA7E-DB4A-4DA6-A22E-1878FEFB69D6}" srcId="{B2D39E44-2BF3-43D8-99F4-30BEA2E2AFF5}" destId="{69EC94CF-42DC-41D2-8FFC-1F30EFD129C4}" srcOrd="0" destOrd="0" parTransId="{F04D066B-778C-4F21-B5B6-FA5A5D459A52}" sibTransId="{737E6188-99A4-40DD-A470-4726D4DDD221}"/>
    <dgm:cxn modelId="{7ACEAA0A-640A-46B4-A205-AD168D7C21FD}" srcId="{17B52B72-C234-4547-9E31-3CEAF55D7D69}" destId="{6626C85C-5B44-41C1-B9C5-165D626B8FFF}" srcOrd="3" destOrd="0" parTransId="{44A25843-B417-4C43-AE5E-4D70BA9999CD}" sibTransId="{779FBCB0-B3B5-4753-94B5-140C94EF2C8E}"/>
    <dgm:cxn modelId="{EA28C3B3-8EF8-4D3A-A594-5276AFC5D08B}" type="presOf" srcId="{5AA30C30-583D-4752-BD5C-3B29FF70203A}" destId="{07356449-8287-49B8-884B-5537EB85C554}" srcOrd="1" destOrd="0" presId="urn:microsoft.com/office/officeart/2005/8/layout/orgChart1"/>
    <dgm:cxn modelId="{8D9331FA-7629-477B-B812-DCC0A9B5BC0B}" type="presOf" srcId="{AE420BE4-E766-4D3B-8FB2-D9DDDA421442}" destId="{6E3AEDA0-587B-42DF-9E63-1D6B06FB8B06}" srcOrd="0" destOrd="0" presId="urn:microsoft.com/office/officeart/2005/8/layout/orgChart1"/>
    <dgm:cxn modelId="{FD85BB13-1AF5-408C-A37F-10C226C8D581}" type="presOf" srcId="{5AA30C30-583D-4752-BD5C-3B29FF70203A}" destId="{43418F80-AD27-4D9B-9ED5-614D6DB0DA51}" srcOrd="0" destOrd="0" presId="urn:microsoft.com/office/officeart/2005/8/layout/orgChart1"/>
    <dgm:cxn modelId="{7DEBF156-BFD3-4E9A-8DC1-D25362467112}" srcId="{36B5FB72-546A-4083-ADFA-8B81F40A5D75}" destId="{DFFE719B-E862-4168-8836-8BB0A4E40AC3}" srcOrd="0" destOrd="0" parTransId="{69F5C2D7-83A7-4AF5-AA88-61A6810DC106}" sibTransId="{4D732BB3-B2AD-46DA-AC9B-3F1504413004}"/>
    <dgm:cxn modelId="{438A669B-08FF-4B26-85F2-BDD79AA2DC22}" srcId="{B2D39E44-2BF3-43D8-99F4-30BEA2E2AFF5}" destId="{49C12B21-387E-43DE-B6F0-3CB21272CFB5}" srcOrd="4" destOrd="0" parTransId="{D353BC98-3E7B-4C58-8374-9818AB9267FD}" sibTransId="{BAE0D27A-0BD3-4614-BCFE-F1A9E205A425}"/>
    <dgm:cxn modelId="{7FC7E489-1819-451C-9509-D8C40A56065F}" type="presOf" srcId="{F04D066B-778C-4F21-B5B6-FA5A5D459A52}" destId="{ED4755EF-51C7-4935-9607-025A6288B45C}" srcOrd="0" destOrd="0" presId="urn:microsoft.com/office/officeart/2005/8/layout/orgChart1"/>
    <dgm:cxn modelId="{8C89876D-5E70-40F3-9ADE-2653766A23F3}" type="presOf" srcId="{F62EEF10-5B46-44A1-861B-D87BC4CEE47B}" destId="{C2278341-CE0C-4D07-B7C6-5FFF464D5E00}" srcOrd="0" destOrd="0" presId="urn:microsoft.com/office/officeart/2005/8/layout/orgChart1"/>
    <dgm:cxn modelId="{C4DB667A-07B5-4F71-B085-E3C4A84DBD1F}" type="presOf" srcId="{C0D6D6DE-8DC6-4BD0-A7B0-FEBD1CA9AB5F}" destId="{BBB5101D-B1BE-40D1-A3AF-EEA53668FB7A}" srcOrd="0" destOrd="0" presId="urn:microsoft.com/office/officeart/2005/8/layout/orgChart1"/>
    <dgm:cxn modelId="{36AD4990-4400-4BDA-BC0E-CF2A6548BC04}" type="presOf" srcId="{276D28D5-E140-482A-940D-C2336EE3F728}" destId="{12DD0C7B-2C75-4066-BAFF-1ACDF7C6E8E2}" srcOrd="0" destOrd="0" presId="urn:microsoft.com/office/officeart/2005/8/layout/orgChart1"/>
    <dgm:cxn modelId="{D0F3DAE6-0527-49C3-B272-FAB62F1151A4}" type="presOf" srcId="{23C41DA9-5621-4AE8-86BF-C8242321B4BA}" destId="{1562705A-5659-44F1-AAFD-D1E82517B603}" srcOrd="0" destOrd="0" presId="urn:microsoft.com/office/officeart/2005/8/layout/orgChart1"/>
    <dgm:cxn modelId="{394F9B15-6FF8-4111-B98F-D8517D4BE90F}" srcId="{17B52B72-C234-4547-9E31-3CEAF55D7D69}" destId="{23C41DA9-5621-4AE8-86BF-C8242321B4BA}" srcOrd="4" destOrd="0" parTransId="{3BD50DE8-8DC2-4A32-B16E-E669B9727470}" sibTransId="{9081F824-6BE9-40F7-84A1-2EDDE3CF0F30}"/>
    <dgm:cxn modelId="{CD8A4438-F51B-4E88-A234-B285A08F641B}" srcId="{4AB83421-2D7A-430F-806C-D5E4D28CB809}" destId="{2D3723B2-E332-4B12-8F18-4257712D3E81}" srcOrd="1" destOrd="0" parTransId="{09BDC708-FC68-4DB4-9890-00DEE57A6982}" sibTransId="{AD2FEEED-27EF-48D3-AAEB-C610A686ADE2}"/>
    <dgm:cxn modelId="{68B55035-EE4A-4E3E-AE24-C1020176CF0A}" type="presOf" srcId="{DFFE719B-E862-4168-8836-8BB0A4E40AC3}" destId="{0FC9BA3D-B325-4F24-A74A-9C39F8473DF4}" srcOrd="1" destOrd="0" presId="urn:microsoft.com/office/officeart/2005/8/layout/orgChart1"/>
    <dgm:cxn modelId="{112B7DF4-F3D6-4C9B-B5FF-1D77E7236A0A}" type="presOf" srcId="{EA33852E-477B-4895-B1E7-B15C750A6B81}" destId="{F6BAA806-4956-4491-B777-99CCFC02FCC1}" srcOrd="0" destOrd="0" presId="urn:microsoft.com/office/officeart/2005/8/layout/orgChart1"/>
    <dgm:cxn modelId="{4BE51620-3F69-4519-A60F-C84A8396C9C4}" type="presOf" srcId="{276D28D5-E140-482A-940D-C2336EE3F728}" destId="{D5837754-C161-4168-BA7E-C3358560EB9F}" srcOrd="1" destOrd="0" presId="urn:microsoft.com/office/officeart/2005/8/layout/orgChart1"/>
    <dgm:cxn modelId="{B74CEF34-0573-4644-9448-4C303794F15F}" srcId="{B2D39E44-2BF3-43D8-99F4-30BEA2E2AFF5}" destId="{F46BCA4B-0B47-4DAA-B259-9678FB93D331}" srcOrd="3" destOrd="0" parTransId="{F62EEF10-5B46-44A1-861B-D87BC4CEE47B}" sibTransId="{52DE2248-A664-4467-A785-00319AE0F63C}"/>
    <dgm:cxn modelId="{43920071-F819-48C9-96E7-E4EFD60B34C8}" type="presOf" srcId="{3D99EFB4-8F9C-4BFD-A808-F0128F9EDC7B}" destId="{B5373A5A-FEE5-47FD-9C69-FEF6ED550CBA}" srcOrd="1" destOrd="0" presId="urn:microsoft.com/office/officeart/2005/8/layout/orgChart1"/>
    <dgm:cxn modelId="{B73A59E3-B889-46F3-BBEB-966842FEF4F0}" type="presOf" srcId="{36B5FB72-546A-4083-ADFA-8B81F40A5D75}" destId="{A7BF2437-C0AD-46BA-A5CC-3D155D89B1D1}" srcOrd="0" destOrd="0" presId="urn:microsoft.com/office/officeart/2005/8/layout/orgChart1"/>
    <dgm:cxn modelId="{E7D63989-038D-405C-9C14-02DF2F7D62A7}" type="presOf" srcId="{2D3723B2-E332-4B12-8F18-4257712D3E81}" destId="{982063F2-63DE-45C3-81FE-5CF0C6565FEC}" srcOrd="0" destOrd="0" presId="urn:microsoft.com/office/officeart/2005/8/layout/orgChart1"/>
    <dgm:cxn modelId="{C76D3428-9E3C-409C-9C3B-14B3855A0CCF}" srcId="{4AB83421-2D7A-430F-806C-D5E4D28CB809}" destId="{3D99EFB4-8F9C-4BFD-A808-F0128F9EDC7B}" srcOrd="3" destOrd="0" parTransId="{FB6F464E-5B26-44DB-BC9B-4A919E3458EF}" sibTransId="{DA5E46C5-0CB8-49F8-910D-F60DBEBD3424}"/>
    <dgm:cxn modelId="{6BA0DDC7-18C1-4F29-9D89-55DE683EFE50}" type="presOf" srcId="{B2D39E44-2BF3-43D8-99F4-30BEA2E2AFF5}" destId="{66B3B920-F848-418F-A710-50430AE2465B}" srcOrd="0" destOrd="0" presId="urn:microsoft.com/office/officeart/2005/8/layout/orgChart1"/>
    <dgm:cxn modelId="{4FC8EE4A-8676-4250-A418-C13FF2E0BE21}" type="presOf" srcId="{B59CC2DE-C5ED-44C4-955E-39F07982531A}" destId="{0F28C888-74C2-427C-B99D-AA66E9C59A5A}" srcOrd="0" destOrd="0" presId="urn:microsoft.com/office/officeart/2005/8/layout/orgChart1"/>
    <dgm:cxn modelId="{B5BEB8D7-D29D-49FF-B3E2-0F79D055F085}" type="presOf" srcId="{34A9FB0E-0989-4266-8C07-E93A5CA1269D}" destId="{12484C51-B5B1-40AB-A4D5-23CE65F50B92}" srcOrd="0" destOrd="0" presId="urn:microsoft.com/office/officeart/2005/8/layout/orgChart1"/>
    <dgm:cxn modelId="{1AB84665-D6F2-479F-A412-93A171016435}" type="presOf" srcId="{DFFE719B-E862-4168-8836-8BB0A4E40AC3}" destId="{A833DE85-1999-49F2-B6E4-3CD27101C804}" srcOrd="0" destOrd="0" presId="urn:microsoft.com/office/officeart/2005/8/layout/orgChart1"/>
    <dgm:cxn modelId="{76A35A9B-4C22-4CEC-B542-90422BC07559}" srcId="{17B52B72-C234-4547-9E31-3CEAF55D7D69}" destId="{5AA30C30-583D-4752-BD5C-3B29FF70203A}" srcOrd="1" destOrd="0" parTransId="{C429C377-A3F4-4BD0-852F-33B634287830}" sibTransId="{213B1807-0CA5-430A-9FD1-6E3543CBBDC3}"/>
    <dgm:cxn modelId="{DFAF3EC4-7495-4C32-AFEC-1CFA628B4A5C}" type="presOf" srcId="{C429C377-A3F4-4BD0-852F-33B634287830}" destId="{D4762446-4A1B-4923-871D-70DBEF8523F5}" srcOrd="0" destOrd="0" presId="urn:microsoft.com/office/officeart/2005/8/layout/orgChart1"/>
    <dgm:cxn modelId="{052133FC-5B63-4AC4-9787-B621AECCB84A}" type="presOf" srcId="{49C12B21-387E-43DE-B6F0-3CB21272CFB5}" destId="{32D8F65C-1B07-4FBC-983B-06970BCDBDE7}" srcOrd="1" destOrd="0" presId="urn:microsoft.com/office/officeart/2005/8/layout/orgChart1"/>
    <dgm:cxn modelId="{EC75B034-8E97-47B8-AE3A-2CCBD80596BE}" type="presOf" srcId="{9AF22B8F-F285-4049-B6AB-D569BEC437A6}" destId="{B90BC51D-5DA3-4341-9F09-E81FFB0736EA}" srcOrd="1" destOrd="0" presId="urn:microsoft.com/office/officeart/2005/8/layout/orgChart1"/>
    <dgm:cxn modelId="{5508999F-2882-48D8-B690-F09A747B580A}" type="presOf" srcId="{F46BCA4B-0B47-4DAA-B259-9678FB93D331}" destId="{61198D75-89AF-4D7D-93AD-7B2BDFCA20E9}" srcOrd="0" destOrd="0" presId="urn:microsoft.com/office/officeart/2005/8/layout/orgChart1"/>
    <dgm:cxn modelId="{DA6748A0-7D7A-4154-94C5-CA2C3B8D4FB9}" type="presOf" srcId="{9AF22B8F-F285-4049-B6AB-D569BEC437A6}" destId="{CF8C2B68-B774-4E00-8154-C03DE9D47EC8}" srcOrd="0" destOrd="0" presId="urn:microsoft.com/office/officeart/2005/8/layout/orgChart1"/>
    <dgm:cxn modelId="{C934B27D-603A-4240-96F2-4D67A762A78B}" srcId="{17B52B72-C234-4547-9E31-3CEAF55D7D69}" destId="{9AF22B8F-F285-4049-B6AB-D569BEC437A6}" srcOrd="0" destOrd="0" parTransId="{00019565-6A9D-4D87-BAE7-E88D2016FAD3}" sibTransId="{1BC4DF9B-90CA-4CF6-AB50-37CAB8E42F6A}"/>
    <dgm:cxn modelId="{1DEEF5C7-727F-4EBF-82CE-7CC28451E139}" type="presOf" srcId="{B2D39E44-2BF3-43D8-99F4-30BEA2E2AFF5}" destId="{61158F65-90E6-492B-881D-21433380FAE8}" srcOrd="1" destOrd="0" presId="urn:microsoft.com/office/officeart/2005/8/layout/orgChart1"/>
    <dgm:cxn modelId="{D1E18065-EAF3-4AB5-A3A4-116540958F13}" srcId="{17B52B72-C234-4547-9E31-3CEAF55D7D69}" destId="{EA33852E-477B-4895-B1E7-B15C750A6B81}" srcOrd="5" destOrd="0" parTransId="{8B320245-06B8-4414-8ABE-135583AE6685}" sibTransId="{229FD4C6-7F12-477A-8BC8-4D6ABADD7858}"/>
    <dgm:cxn modelId="{0C2DB5B2-DC84-4EB8-AFA2-F1237388AA21}" srcId="{DFFE719B-E862-4168-8836-8BB0A4E40AC3}" destId="{4AB83421-2D7A-430F-806C-D5E4D28CB809}" srcOrd="1" destOrd="0" parTransId="{C0D6D6DE-8DC6-4BD0-A7B0-FEBD1CA9AB5F}" sibTransId="{3BE97DA4-ED62-4607-B6FA-57FCFA757DCC}"/>
    <dgm:cxn modelId="{9806A26E-BDBF-4C8C-A003-A6B4F50A0360}" srcId="{B2D39E44-2BF3-43D8-99F4-30BEA2E2AFF5}" destId="{276D28D5-E140-482A-940D-C2336EE3F728}" srcOrd="2" destOrd="0" parTransId="{CA4FDA85-742E-4F91-A9AF-9C47B815B946}" sibTransId="{2AC413A1-09F4-4579-8D53-5E369D1ACE94}"/>
    <dgm:cxn modelId="{9A2CE403-DE31-4BFE-ABD4-FF919EDE4958}" type="presOf" srcId="{00019565-6A9D-4D87-BAE7-E88D2016FAD3}" destId="{39E2176A-ADB1-4F92-84F4-4D27788EABE2}" srcOrd="0" destOrd="0" presId="urn:microsoft.com/office/officeart/2005/8/layout/orgChart1"/>
    <dgm:cxn modelId="{E0D4CA40-4C91-4B14-981F-CC8BEC391147}" type="presOf" srcId="{F46BCA4B-0B47-4DAA-B259-9678FB93D331}" destId="{A63B5762-5816-4E7E-8B56-A01438429EAE}" srcOrd="1" destOrd="0" presId="urn:microsoft.com/office/officeart/2005/8/layout/orgChart1"/>
    <dgm:cxn modelId="{3CD7C5EB-8921-4826-ACEF-8201A9E81475}" type="presOf" srcId="{23C41DA9-5621-4AE8-86BF-C8242321B4BA}" destId="{8D106518-4627-43A0-AEB0-6A91DBAE2C06}" srcOrd="1" destOrd="0" presId="urn:microsoft.com/office/officeart/2005/8/layout/orgChart1"/>
    <dgm:cxn modelId="{D2248F51-54B1-4CDB-A200-4DA21EDC7BFD}" type="presOf" srcId="{FAB54E21-759F-4ADF-99D0-71104C3BA65C}" destId="{F0EB833E-015E-4766-861C-CA1C9BFF2821}" srcOrd="0" destOrd="0" presId="urn:microsoft.com/office/officeart/2005/8/layout/orgChart1"/>
    <dgm:cxn modelId="{C50DA8A0-8E6E-4FAC-8E5A-624A13532513}" type="presOf" srcId="{D1916736-5FA1-4ADB-B495-932B5F266BF1}" destId="{6D188C94-5CE0-42EB-8601-F2DDBEA08664}" srcOrd="1" destOrd="0" presId="urn:microsoft.com/office/officeart/2005/8/layout/orgChart1"/>
    <dgm:cxn modelId="{1E610856-2E6C-406C-B472-41EB2EBDD4EA}" type="presOf" srcId="{23BEA7CF-7E7E-421C-B10F-07E751F365ED}" destId="{AEEE4FB2-D656-4FAF-B1F2-AB20AA873FF9}" srcOrd="0" destOrd="0" presId="urn:microsoft.com/office/officeart/2005/8/layout/orgChart1"/>
    <dgm:cxn modelId="{AC3BB94C-2478-45F4-976E-4194A19DBA23}" srcId="{DFFE719B-E862-4168-8836-8BB0A4E40AC3}" destId="{B2D39E44-2BF3-43D8-99F4-30BEA2E2AFF5}" srcOrd="0" destOrd="0" parTransId="{B59CC2DE-C5ED-44C4-955E-39F07982531A}" sibTransId="{EF06FF2A-12EE-4077-9DC6-BDAD4A195BA4}"/>
    <dgm:cxn modelId="{92B7340B-0D63-47FA-ADDA-56FD9C3EC3FA}" type="presOf" srcId="{E42245EB-193A-45DF-B159-00711D42A7AB}" destId="{AC6ECA42-6D24-4E38-BC87-6BF6CF28283B}" srcOrd="0" destOrd="0" presId="urn:microsoft.com/office/officeart/2005/8/layout/orgChart1"/>
    <dgm:cxn modelId="{4475E900-E723-4755-8A13-3B5D0B18790C}" type="presOf" srcId="{446C25D9-7F8C-4864-9251-AD467BBA8C3B}" destId="{821C3457-1105-44AD-B47A-04DDB3E07525}" srcOrd="1" destOrd="0" presId="urn:microsoft.com/office/officeart/2005/8/layout/orgChart1"/>
    <dgm:cxn modelId="{29398545-FDE4-4134-8D73-19FC8E046843}" type="presParOf" srcId="{A7BF2437-C0AD-46BA-A5CC-3D155D89B1D1}" destId="{9E3E2FBE-F458-4C3B-95E5-85828AF190F2}" srcOrd="0" destOrd="0" presId="urn:microsoft.com/office/officeart/2005/8/layout/orgChart1"/>
    <dgm:cxn modelId="{20530A72-ACE3-45D2-83E9-E8BD6023AAC0}" type="presParOf" srcId="{9E3E2FBE-F458-4C3B-95E5-85828AF190F2}" destId="{4BF93525-25F5-4B57-A2F0-73C94BFAC5D3}" srcOrd="0" destOrd="0" presId="urn:microsoft.com/office/officeart/2005/8/layout/orgChart1"/>
    <dgm:cxn modelId="{EA52D6E6-CFBC-4D8C-A732-252B6B6B75EF}" type="presParOf" srcId="{4BF93525-25F5-4B57-A2F0-73C94BFAC5D3}" destId="{A833DE85-1999-49F2-B6E4-3CD27101C804}" srcOrd="0" destOrd="0" presId="urn:microsoft.com/office/officeart/2005/8/layout/orgChart1"/>
    <dgm:cxn modelId="{360E0175-BB68-43CA-A443-38D13F922B34}" type="presParOf" srcId="{4BF93525-25F5-4B57-A2F0-73C94BFAC5D3}" destId="{0FC9BA3D-B325-4F24-A74A-9C39F8473DF4}" srcOrd="1" destOrd="0" presId="urn:microsoft.com/office/officeart/2005/8/layout/orgChart1"/>
    <dgm:cxn modelId="{63ACC9C2-1A7C-4874-9FD0-93023BFFF4DE}" type="presParOf" srcId="{9E3E2FBE-F458-4C3B-95E5-85828AF190F2}" destId="{E733AB26-3AA8-499F-ACAF-08A2B726D838}" srcOrd="1" destOrd="0" presId="urn:microsoft.com/office/officeart/2005/8/layout/orgChart1"/>
    <dgm:cxn modelId="{B9A49B67-C85F-42C2-8246-3C3B6FE8D793}" type="presParOf" srcId="{E733AB26-3AA8-499F-ACAF-08A2B726D838}" destId="{0F28C888-74C2-427C-B99D-AA66E9C59A5A}" srcOrd="0" destOrd="0" presId="urn:microsoft.com/office/officeart/2005/8/layout/orgChart1"/>
    <dgm:cxn modelId="{24561C1C-3067-4E69-8B2B-E1879CA84321}" type="presParOf" srcId="{E733AB26-3AA8-499F-ACAF-08A2B726D838}" destId="{82A08B08-A7B9-44F9-A7C4-EF2461695927}" srcOrd="1" destOrd="0" presId="urn:microsoft.com/office/officeart/2005/8/layout/orgChart1"/>
    <dgm:cxn modelId="{6221505A-B992-46A1-9276-6321B0E64E5E}" type="presParOf" srcId="{82A08B08-A7B9-44F9-A7C4-EF2461695927}" destId="{573A1FD8-9562-42BB-8E38-0AD915F268E8}" srcOrd="0" destOrd="0" presId="urn:microsoft.com/office/officeart/2005/8/layout/orgChart1"/>
    <dgm:cxn modelId="{C23CCE5C-0050-43AD-B2E1-EC46D6EA25F7}" type="presParOf" srcId="{573A1FD8-9562-42BB-8E38-0AD915F268E8}" destId="{66B3B920-F848-418F-A710-50430AE2465B}" srcOrd="0" destOrd="0" presId="urn:microsoft.com/office/officeart/2005/8/layout/orgChart1"/>
    <dgm:cxn modelId="{84066E92-63AE-4F4F-87FC-1F17238087E1}" type="presParOf" srcId="{573A1FD8-9562-42BB-8E38-0AD915F268E8}" destId="{61158F65-90E6-492B-881D-21433380FAE8}" srcOrd="1" destOrd="0" presId="urn:microsoft.com/office/officeart/2005/8/layout/orgChart1"/>
    <dgm:cxn modelId="{FE57A9AA-5640-4B72-90B5-1A966B2A6780}" type="presParOf" srcId="{82A08B08-A7B9-44F9-A7C4-EF2461695927}" destId="{F0EA3300-D8AD-4C56-AD04-7C3725A00F25}" srcOrd="1" destOrd="0" presId="urn:microsoft.com/office/officeart/2005/8/layout/orgChart1"/>
    <dgm:cxn modelId="{5B029409-1EBE-4FF2-8256-7FB1735B48DB}" type="presParOf" srcId="{F0EA3300-D8AD-4C56-AD04-7C3725A00F25}" destId="{ED4755EF-51C7-4935-9607-025A6288B45C}" srcOrd="0" destOrd="0" presId="urn:microsoft.com/office/officeart/2005/8/layout/orgChart1"/>
    <dgm:cxn modelId="{D9EDD7E7-07EA-4D2B-9D68-20F27D8AC32F}" type="presParOf" srcId="{F0EA3300-D8AD-4C56-AD04-7C3725A00F25}" destId="{E48E0C17-32BA-4AAC-A46B-D90DE8D709C9}" srcOrd="1" destOrd="0" presId="urn:microsoft.com/office/officeart/2005/8/layout/orgChart1"/>
    <dgm:cxn modelId="{C80812E9-8406-4ABB-895B-08E166DB53CA}" type="presParOf" srcId="{E48E0C17-32BA-4AAC-A46B-D90DE8D709C9}" destId="{7D264BD9-05C0-491D-B4D4-5B53C5FD1D53}" srcOrd="0" destOrd="0" presId="urn:microsoft.com/office/officeart/2005/8/layout/orgChart1"/>
    <dgm:cxn modelId="{D36461D6-650F-4D8E-A73B-9A1344527576}" type="presParOf" srcId="{7D264BD9-05C0-491D-B4D4-5B53C5FD1D53}" destId="{5134339F-BB19-4566-95D7-E7BA646577D5}" srcOrd="0" destOrd="0" presId="urn:microsoft.com/office/officeart/2005/8/layout/orgChart1"/>
    <dgm:cxn modelId="{28F42698-F59F-4BC9-84B1-7DC1A7F864B3}" type="presParOf" srcId="{7D264BD9-05C0-491D-B4D4-5B53C5FD1D53}" destId="{13A4B931-7AA1-462D-BB0F-A3B66CD26B4F}" srcOrd="1" destOrd="0" presId="urn:microsoft.com/office/officeart/2005/8/layout/orgChart1"/>
    <dgm:cxn modelId="{5986738B-88FD-4E73-BFC1-90895CF04F2A}" type="presParOf" srcId="{E48E0C17-32BA-4AAC-A46B-D90DE8D709C9}" destId="{60DC1B92-9F00-47E9-9FA5-399DBA00C6EF}" srcOrd="1" destOrd="0" presId="urn:microsoft.com/office/officeart/2005/8/layout/orgChart1"/>
    <dgm:cxn modelId="{573DB227-A904-4F5C-B564-DCDCEE261B7C}" type="presParOf" srcId="{E48E0C17-32BA-4AAC-A46B-D90DE8D709C9}" destId="{A1E3FDF2-8D7C-4C96-8BB8-1242B1A1ECAC}" srcOrd="2" destOrd="0" presId="urn:microsoft.com/office/officeart/2005/8/layout/orgChart1"/>
    <dgm:cxn modelId="{7DFEC6C1-C258-4100-9B05-4DE1426CF6C1}" type="presParOf" srcId="{F0EA3300-D8AD-4C56-AD04-7C3725A00F25}" destId="{AEEE4FB2-D656-4FAF-B1F2-AB20AA873FF9}" srcOrd="2" destOrd="0" presId="urn:microsoft.com/office/officeart/2005/8/layout/orgChart1"/>
    <dgm:cxn modelId="{078984DF-9572-47A1-BB19-95CB60DCA789}" type="presParOf" srcId="{F0EA3300-D8AD-4C56-AD04-7C3725A00F25}" destId="{80FF8530-D7A0-415A-883D-17309914B245}" srcOrd="3" destOrd="0" presId="urn:microsoft.com/office/officeart/2005/8/layout/orgChart1"/>
    <dgm:cxn modelId="{11262685-1C30-4489-9509-C78003B1941C}" type="presParOf" srcId="{80FF8530-D7A0-415A-883D-17309914B245}" destId="{153761C2-4DC2-4DB7-BAEC-25AE7BB288AD}" srcOrd="0" destOrd="0" presId="urn:microsoft.com/office/officeart/2005/8/layout/orgChart1"/>
    <dgm:cxn modelId="{14804166-E49F-4A31-92E8-BA17B5FAB659}" type="presParOf" srcId="{153761C2-4DC2-4DB7-BAEC-25AE7BB288AD}" destId="{B3F93D89-CE20-4869-8478-74C34E95D35D}" srcOrd="0" destOrd="0" presId="urn:microsoft.com/office/officeart/2005/8/layout/orgChart1"/>
    <dgm:cxn modelId="{06F86E05-EA7B-4D92-880E-7C7AA86D0A9E}" type="presParOf" srcId="{153761C2-4DC2-4DB7-BAEC-25AE7BB288AD}" destId="{6D188C94-5CE0-42EB-8601-F2DDBEA08664}" srcOrd="1" destOrd="0" presId="urn:microsoft.com/office/officeart/2005/8/layout/orgChart1"/>
    <dgm:cxn modelId="{007AB239-EE66-4E49-9203-051152CDD414}" type="presParOf" srcId="{80FF8530-D7A0-415A-883D-17309914B245}" destId="{3C8B08F9-2494-4EB9-8B1F-937778DFBC82}" srcOrd="1" destOrd="0" presId="urn:microsoft.com/office/officeart/2005/8/layout/orgChart1"/>
    <dgm:cxn modelId="{8DFF976A-5F16-441E-92DC-1EE056A75543}" type="presParOf" srcId="{80FF8530-D7A0-415A-883D-17309914B245}" destId="{6F0603F5-6BC0-45D3-8C5E-60BC6739D249}" srcOrd="2" destOrd="0" presId="urn:microsoft.com/office/officeart/2005/8/layout/orgChart1"/>
    <dgm:cxn modelId="{8E59DC7C-2DF1-4658-9D3D-5478C298F0FE}" type="presParOf" srcId="{F0EA3300-D8AD-4C56-AD04-7C3725A00F25}" destId="{C2305729-18D7-441C-B2E3-9DB5C2DADB89}" srcOrd="4" destOrd="0" presId="urn:microsoft.com/office/officeart/2005/8/layout/orgChart1"/>
    <dgm:cxn modelId="{64FCC28B-F83B-4F7A-BDAD-D5F0D734347B}" type="presParOf" srcId="{F0EA3300-D8AD-4C56-AD04-7C3725A00F25}" destId="{A957F179-1C70-4E0B-A25D-9E81E9847AEF}" srcOrd="5" destOrd="0" presId="urn:microsoft.com/office/officeart/2005/8/layout/orgChart1"/>
    <dgm:cxn modelId="{70CA8971-D4B6-432B-90E7-ED8B03ABDB95}" type="presParOf" srcId="{A957F179-1C70-4E0B-A25D-9E81E9847AEF}" destId="{467EECAB-B17B-4032-AAA1-AA26E96037A0}" srcOrd="0" destOrd="0" presId="urn:microsoft.com/office/officeart/2005/8/layout/orgChart1"/>
    <dgm:cxn modelId="{94F540CE-D70A-427C-9CD9-727B0F135411}" type="presParOf" srcId="{467EECAB-B17B-4032-AAA1-AA26E96037A0}" destId="{12DD0C7B-2C75-4066-BAFF-1ACDF7C6E8E2}" srcOrd="0" destOrd="0" presId="urn:microsoft.com/office/officeart/2005/8/layout/orgChart1"/>
    <dgm:cxn modelId="{5A908F7D-37B4-4B33-8D6B-64B2AEBF60E6}" type="presParOf" srcId="{467EECAB-B17B-4032-AAA1-AA26E96037A0}" destId="{D5837754-C161-4168-BA7E-C3358560EB9F}" srcOrd="1" destOrd="0" presId="urn:microsoft.com/office/officeart/2005/8/layout/orgChart1"/>
    <dgm:cxn modelId="{AB9015F8-5589-46CC-9701-426CBF0AB109}" type="presParOf" srcId="{A957F179-1C70-4E0B-A25D-9E81E9847AEF}" destId="{9DDB9966-230B-43B9-A20E-BBDD6E353A89}" srcOrd="1" destOrd="0" presId="urn:microsoft.com/office/officeart/2005/8/layout/orgChart1"/>
    <dgm:cxn modelId="{75FAD991-A21F-4189-B376-B9CDD035372A}" type="presParOf" srcId="{A957F179-1C70-4E0B-A25D-9E81E9847AEF}" destId="{ABF3A8FB-17EC-4B53-8D0A-28DE2E5AA617}" srcOrd="2" destOrd="0" presId="urn:microsoft.com/office/officeart/2005/8/layout/orgChart1"/>
    <dgm:cxn modelId="{BBC7E77D-4A1E-4FD7-86CF-E4F7B7B99E28}" type="presParOf" srcId="{F0EA3300-D8AD-4C56-AD04-7C3725A00F25}" destId="{C2278341-CE0C-4D07-B7C6-5FFF464D5E00}" srcOrd="6" destOrd="0" presId="urn:microsoft.com/office/officeart/2005/8/layout/orgChart1"/>
    <dgm:cxn modelId="{1D251742-2467-4D88-87A0-00755338D08F}" type="presParOf" srcId="{F0EA3300-D8AD-4C56-AD04-7C3725A00F25}" destId="{29C24D1D-10C7-42F7-B05D-883AF65B4FA0}" srcOrd="7" destOrd="0" presId="urn:microsoft.com/office/officeart/2005/8/layout/orgChart1"/>
    <dgm:cxn modelId="{1C669593-733F-45F7-9B46-C2D8FFC9D454}" type="presParOf" srcId="{29C24D1D-10C7-42F7-B05D-883AF65B4FA0}" destId="{D8509EA2-E238-45F3-B627-03BD873514F2}" srcOrd="0" destOrd="0" presId="urn:microsoft.com/office/officeart/2005/8/layout/orgChart1"/>
    <dgm:cxn modelId="{899255B6-1C7D-481D-9701-B6A2942D7BB7}" type="presParOf" srcId="{D8509EA2-E238-45F3-B627-03BD873514F2}" destId="{61198D75-89AF-4D7D-93AD-7B2BDFCA20E9}" srcOrd="0" destOrd="0" presId="urn:microsoft.com/office/officeart/2005/8/layout/orgChart1"/>
    <dgm:cxn modelId="{FE46160D-5EF7-433E-A900-21BFBBAC6B94}" type="presParOf" srcId="{D8509EA2-E238-45F3-B627-03BD873514F2}" destId="{A63B5762-5816-4E7E-8B56-A01438429EAE}" srcOrd="1" destOrd="0" presId="urn:microsoft.com/office/officeart/2005/8/layout/orgChart1"/>
    <dgm:cxn modelId="{6EC258A3-E563-41A7-AA50-575D292E333A}" type="presParOf" srcId="{29C24D1D-10C7-42F7-B05D-883AF65B4FA0}" destId="{F98F3046-07B9-4551-BCCB-D6DD61F7AE27}" srcOrd="1" destOrd="0" presId="urn:microsoft.com/office/officeart/2005/8/layout/orgChart1"/>
    <dgm:cxn modelId="{C136B8F7-062C-4516-9B03-86E773C2712C}" type="presParOf" srcId="{29C24D1D-10C7-42F7-B05D-883AF65B4FA0}" destId="{95293766-CD9E-41AE-BFCE-00B23436135B}" srcOrd="2" destOrd="0" presId="urn:microsoft.com/office/officeart/2005/8/layout/orgChart1"/>
    <dgm:cxn modelId="{49FE3D8E-C25B-4231-A0B7-73473AB9225E}" type="presParOf" srcId="{F0EA3300-D8AD-4C56-AD04-7C3725A00F25}" destId="{A10F63B9-33C3-4F99-BF21-5D68A809F9E4}" srcOrd="8" destOrd="0" presId="urn:microsoft.com/office/officeart/2005/8/layout/orgChart1"/>
    <dgm:cxn modelId="{38F2B38C-1247-47EC-BDD9-C3C88F35A374}" type="presParOf" srcId="{F0EA3300-D8AD-4C56-AD04-7C3725A00F25}" destId="{CF897D1A-7EBF-40A2-855B-7259823099F5}" srcOrd="9" destOrd="0" presId="urn:microsoft.com/office/officeart/2005/8/layout/orgChart1"/>
    <dgm:cxn modelId="{BD774084-C8CE-4667-A6EB-873D17252A3C}" type="presParOf" srcId="{CF897D1A-7EBF-40A2-855B-7259823099F5}" destId="{5920628D-DCB6-4831-874E-330D553A6A06}" srcOrd="0" destOrd="0" presId="urn:microsoft.com/office/officeart/2005/8/layout/orgChart1"/>
    <dgm:cxn modelId="{F4C62E8F-2606-4339-B6F4-4DABE243BBA1}" type="presParOf" srcId="{5920628D-DCB6-4831-874E-330D553A6A06}" destId="{A46E3EDC-5437-4EA6-8A38-68B72D8D6C0D}" srcOrd="0" destOrd="0" presId="urn:microsoft.com/office/officeart/2005/8/layout/orgChart1"/>
    <dgm:cxn modelId="{3CA67451-0F32-488D-8A9D-4E10F9CF3934}" type="presParOf" srcId="{5920628D-DCB6-4831-874E-330D553A6A06}" destId="{32D8F65C-1B07-4FBC-983B-06970BCDBDE7}" srcOrd="1" destOrd="0" presId="urn:microsoft.com/office/officeart/2005/8/layout/orgChart1"/>
    <dgm:cxn modelId="{0AF321F4-50B6-4993-9652-312367A87E15}" type="presParOf" srcId="{CF897D1A-7EBF-40A2-855B-7259823099F5}" destId="{F74DC6F1-C58D-4483-9AE3-C296A883EF63}" srcOrd="1" destOrd="0" presId="urn:microsoft.com/office/officeart/2005/8/layout/orgChart1"/>
    <dgm:cxn modelId="{8AD56A62-1205-4381-BDE3-BC1B7BA24C58}" type="presParOf" srcId="{CF897D1A-7EBF-40A2-855B-7259823099F5}" destId="{BFE98F96-2DA3-4F2F-AD09-0991564DE095}" srcOrd="2" destOrd="0" presId="urn:microsoft.com/office/officeart/2005/8/layout/orgChart1"/>
    <dgm:cxn modelId="{20E57DA6-DA82-4DD2-A214-C148C9BF1F61}" type="presParOf" srcId="{82A08B08-A7B9-44F9-A7C4-EF2461695927}" destId="{DCC86729-DCFA-4DC2-B3F8-0E3334638402}" srcOrd="2" destOrd="0" presId="urn:microsoft.com/office/officeart/2005/8/layout/orgChart1"/>
    <dgm:cxn modelId="{3C0B5A1B-8266-4C5A-BD62-F144E36B8DA9}" type="presParOf" srcId="{E733AB26-3AA8-499F-ACAF-08A2B726D838}" destId="{BBB5101D-B1BE-40D1-A3AF-EEA53668FB7A}" srcOrd="2" destOrd="0" presId="urn:microsoft.com/office/officeart/2005/8/layout/orgChart1"/>
    <dgm:cxn modelId="{B64C07E2-59B4-428F-BAFE-1FF7D163D211}" type="presParOf" srcId="{E733AB26-3AA8-499F-ACAF-08A2B726D838}" destId="{932FB7BF-7B6E-4FA1-8F88-6FC6020EBCF4}" srcOrd="3" destOrd="0" presId="urn:microsoft.com/office/officeart/2005/8/layout/orgChart1"/>
    <dgm:cxn modelId="{DE9D6832-64D9-44FF-9EC5-B8872266BCB3}" type="presParOf" srcId="{932FB7BF-7B6E-4FA1-8F88-6FC6020EBCF4}" destId="{D0494449-89F3-4137-BF61-F3D97432AEA6}" srcOrd="0" destOrd="0" presId="urn:microsoft.com/office/officeart/2005/8/layout/orgChart1"/>
    <dgm:cxn modelId="{6F3C2A05-23E5-431C-B12E-A7445C3BC751}" type="presParOf" srcId="{D0494449-89F3-4137-BF61-F3D97432AEA6}" destId="{A4FA3F32-0E27-4784-BEFD-315D69823C9E}" srcOrd="0" destOrd="0" presId="urn:microsoft.com/office/officeart/2005/8/layout/orgChart1"/>
    <dgm:cxn modelId="{3993B249-4407-44C7-920A-3C78F2FB9898}" type="presParOf" srcId="{D0494449-89F3-4137-BF61-F3D97432AEA6}" destId="{80C073D4-BA93-428E-B391-9C82AECBEBFC}" srcOrd="1" destOrd="0" presId="urn:microsoft.com/office/officeart/2005/8/layout/orgChart1"/>
    <dgm:cxn modelId="{FF1B1CAD-EF7A-4A0F-9FB1-C3E4EC3B13C7}" type="presParOf" srcId="{932FB7BF-7B6E-4FA1-8F88-6FC6020EBCF4}" destId="{E110C527-FCF9-455D-97D8-46778CF4EF83}" srcOrd="1" destOrd="0" presId="urn:microsoft.com/office/officeart/2005/8/layout/orgChart1"/>
    <dgm:cxn modelId="{1C1D0D84-D217-4D16-9C2F-CF8C8B666D86}" type="presParOf" srcId="{E110C527-FCF9-455D-97D8-46778CF4EF83}" destId="{12484C51-B5B1-40AB-A4D5-23CE65F50B92}" srcOrd="0" destOrd="0" presId="urn:microsoft.com/office/officeart/2005/8/layout/orgChart1"/>
    <dgm:cxn modelId="{9E1704C2-FB36-4659-B902-B7C8EDF69A09}" type="presParOf" srcId="{E110C527-FCF9-455D-97D8-46778CF4EF83}" destId="{100E6704-A0CC-4D8E-99BF-11D98B70C19C}" srcOrd="1" destOrd="0" presId="urn:microsoft.com/office/officeart/2005/8/layout/orgChart1"/>
    <dgm:cxn modelId="{2FEA0DE8-5F9A-4221-8DD7-3A9501EFF446}" type="presParOf" srcId="{100E6704-A0CC-4D8E-99BF-11D98B70C19C}" destId="{E8A4B725-1BA7-4CC6-B42D-1D3363B68002}" srcOrd="0" destOrd="0" presId="urn:microsoft.com/office/officeart/2005/8/layout/orgChart1"/>
    <dgm:cxn modelId="{47C55340-BC95-4A03-ADF5-D6D59A4F9868}" type="presParOf" srcId="{E8A4B725-1BA7-4CC6-B42D-1D3363B68002}" destId="{0A5B3B6E-7142-40E5-90CF-C44864AE9D7F}" srcOrd="0" destOrd="0" presId="urn:microsoft.com/office/officeart/2005/8/layout/orgChart1"/>
    <dgm:cxn modelId="{B28D9FFB-E765-4A6C-BAA2-BE4915480E6D}" type="presParOf" srcId="{E8A4B725-1BA7-4CC6-B42D-1D3363B68002}" destId="{951C2D9D-EC81-4349-9EA5-ACA4581E8CB9}" srcOrd="1" destOrd="0" presId="urn:microsoft.com/office/officeart/2005/8/layout/orgChart1"/>
    <dgm:cxn modelId="{30EE7046-7665-4305-B4A8-5640B152D323}" type="presParOf" srcId="{100E6704-A0CC-4D8E-99BF-11D98B70C19C}" destId="{4815A833-BE62-4FCB-A083-00FCB66D59CB}" srcOrd="1" destOrd="0" presId="urn:microsoft.com/office/officeart/2005/8/layout/orgChart1"/>
    <dgm:cxn modelId="{0C6C97B0-2A9E-4005-BB44-998B488FDBD6}" type="presParOf" srcId="{100E6704-A0CC-4D8E-99BF-11D98B70C19C}" destId="{9FC44627-3012-49BC-979E-86DC3E709F96}" srcOrd="2" destOrd="0" presId="urn:microsoft.com/office/officeart/2005/8/layout/orgChart1"/>
    <dgm:cxn modelId="{C95A054B-96F8-4D63-9408-353597B32CA3}" type="presParOf" srcId="{E110C527-FCF9-455D-97D8-46778CF4EF83}" destId="{2FA905CA-5B4C-4B68-9941-0BD73B7E2B57}" srcOrd="2" destOrd="0" presId="urn:microsoft.com/office/officeart/2005/8/layout/orgChart1"/>
    <dgm:cxn modelId="{E8EB6E12-4CE1-489C-98E7-7FC5C437C7DF}" type="presParOf" srcId="{E110C527-FCF9-455D-97D8-46778CF4EF83}" destId="{4675CE21-BCF2-4A9F-AF55-ECC7531DD2D9}" srcOrd="3" destOrd="0" presId="urn:microsoft.com/office/officeart/2005/8/layout/orgChart1"/>
    <dgm:cxn modelId="{8CB86BCF-8670-4D1B-8B01-EE18EEF727EA}" type="presParOf" srcId="{4675CE21-BCF2-4A9F-AF55-ECC7531DD2D9}" destId="{4193C7AB-5ECF-4B34-AEC4-764C5AD4B027}" srcOrd="0" destOrd="0" presId="urn:microsoft.com/office/officeart/2005/8/layout/orgChart1"/>
    <dgm:cxn modelId="{5F57566B-3F7D-4EDA-858E-851AD7B150FE}" type="presParOf" srcId="{4193C7AB-5ECF-4B34-AEC4-764C5AD4B027}" destId="{982063F2-63DE-45C3-81FE-5CF0C6565FEC}" srcOrd="0" destOrd="0" presId="urn:microsoft.com/office/officeart/2005/8/layout/orgChart1"/>
    <dgm:cxn modelId="{42FB004A-2DDB-435E-BE8A-FDBD08348ABF}" type="presParOf" srcId="{4193C7AB-5ECF-4B34-AEC4-764C5AD4B027}" destId="{B05A14E5-9556-4D74-8810-54DCFD4DF3E5}" srcOrd="1" destOrd="0" presId="urn:microsoft.com/office/officeart/2005/8/layout/orgChart1"/>
    <dgm:cxn modelId="{D6C2CD94-7062-4C24-866B-5703E7329DA2}" type="presParOf" srcId="{4675CE21-BCF2-4A9F-AF55-ECC7531DD2D9}" destId="{BB129966-83A0-4806-B282-5A885AA43D58}" srcOrd="1" destOrd="0" presId="urn:microsoft.com/office/officeart/2005/8/layout/orgChart1"/>
    <dgm:cxn modelId="{3E249430-03E9-4D93-8C34-0EF830458722}" type="presParOf" srcId="{4675CE21-BCF2-4A9F-AF55-ECC7531DD2D9}" destId="{ABD5A00F-6050-4872-B494-3A32E586BA46}" srcOrd="2" destOrd="0" presId="urn:microsoft.com/office/officeart/2005/8/layout/orgChart1"/>
    <dgm:cxn modelId="{5664CAB5-309F-4B42-8E58-83FF4B3DB1CA}" type="presParOf" srcId="{E110C527-FCF9-455D-97D8-46778CF4EF83}" destId="{6E3AEDA0-587B-42DF-9E63-1D6B06FB8B06}" srcOrd="4" destOrd="0" presId="urn:microsoft.com/office/officeart/2005/8/layout/orgChart1"/>
    <dgm:cxn modelId="{48B8EB08-10F0-4182-84F0-5908AC764B5C}" type="presParOf" srcId="{E110C527-FCF9-455D-97D8-46778CF4EF83}" destId="{F72BA70A-7714-4B97-81D6-24751E1BD4B6}" srcOrd="5" destOrd="0" presId="urn:microsoft.com/office/officeart/2005/8/layout/orgChart1"/>
    <dgm:cxn modelId="{56DDEE40-D4B8-40A0-A970-0A400C41926A}" type="presParOf" srcId="{F72BA70A-7714-4B97-81D6-24751E1BD4B6}" destId="{EADD48AF-D2AA-44CA-82BD-7AF1D0E94F5D}" srcOrd="0" destOrd="0" presId="urn:microsoft.com/office/officeart/2005/8/layout/orgChart1"/>
    <dgm:cxn modelId="{BE32F6DF-1549-49EB-A7B1-049EA1CF456A}" type="presParOf" srcId="{EADD48AF-D2AA-44CA-82BD-7AF1D0E94F5D}" destId="{AC6ECA42-6D24-4E38-BC87-6BF6CF28283B}" srcOrd="0" destOrd="0" presId="urn:microsoft.com/office/officeart/2005/8/layout/orgChart1"/>
    <dgm:cxn modelId="{FC8C9CAA-1ADC-4394-A473-A17593B8230B}" type="presParOf" srcId="{EADD48AF-D2AA-44CA-82BD-7AF1D0E94F5D}" destId="{BCEDB8A4-E651-4198-B4F1-CABD51BA490E}" srcOrd="1" destOrd="0" presId="urn:microsoft.com/office/officeart/2005/8/layout/orgChart1"/>
    <dgm:cxn modelId="{832602B3-BD7F-4088-88C9-70E85F393287}" type="presParOf" srcId="{F72BA70A-7714-4B97-81D6-24751E1BD4B6}" destId="{26DE878D-C0DD-4588-8CBF-50DCD4772DE7}" srcOrd="1" destOrd="0" presId="urn:microsoft.com/office/officeart/2005/8/layout/orgChart1"/>
    <dgm:cxn modelId="{4D978920-41D5-447B-80FD-595EA41C3C03}" type="presParOf" srcId="{F72BA70A-7714-4B97-81D6-24751E1BD4B6}" destId="{1CB30D59-72D1-462F-8962-71C6E8B3AA16}" srcOrd="2" destOrd="0" presId="urn:microsoft.com/office/officeart/2005/8/layout/orgChart1"/>
    <dgm:cxn modelId="{DF8D6EE6-A736-4EE0-96B6-03B0E7D73369}" type="presParOf" srcId="{E110C527-FCF9-455D-97D8-46778CF4EF83}" destId="{9EE708A3-47DA-403C-8DCE-89EFC6280C1E}" srcOrd="6" destOrd="0" presId="urn:microsoft.com/office/officeart/2005/8/layout/orgChart1"/>
    <dgm:cxn modelId="{CABF90FD-0865-45A3-95ED-6D6D72BF3D71}" type="presParOf" srcId="{E110C527-FCF9-455D-97D8-46778CF4EF83}" destId="{57285A82-D858-4122-9ECB-00487FB361D2}" srcOrd="7" destOrd="0" presId="urn:microsoft.com/office/officeart/2005/8/layout/orgChart1"/>
    <dgm:cxn modelId="{F7AFF0DB-FF26-44E3-AE6D-9F8D71C1FF44}" type="presParOf" srcId="{57285A82-D858-4122-9ECB-00487FB361D2}" destId="{33F87743-C376-4B3F-9EB6-6183EC104839}" srcOrd="0" destOrd="0" presId="urn:microsoft.com/office/officeart/2005/8/layout/orgChart1"/>
    <dgm:cxn modelId="{E79D98BA-1E26-4393-A9FF-14FF11D7D40B}" type="presParOf" srcId="{33F87743-C376-4B3F-9EB6-6183EC104839}" destId="{CC318561-30E9-4023-A07B-B83E5F5E2ACB}" srcOrd="0" destOrd="0" presId="urn:microsoft.com/office/officeart/2005/8/layout/orgChart1"/>
    <dgm:cxn modelId="{2BC0B8F1-BBB2-48DE-93E4-3C7A99A20B96}" type="presParOf" srcId="{33F87743-C376-4B3F-9EB6-6183EC104839}" destId="{B5373A5A-FEE5-47FD-9C69-FEF6ED550CBA}" srcOrd="1" destOrd="0" presId="urn:microsoft.com/office/officeart/2005/8/layout/orgChart1"/>
    <dgm:cxn modelId="{F5C65162-DB1E-4DF2-9589-6812AB010E92}" type="presParOf" srcId="{57285A82-D858-4122-9ECB-00487FB361D2}" destId="{320F1973-08AE-4303-9E56-886CDAC7C242}" srcOrd="1" destOrd="0" presId="urn:microsoft.com/office/officeart/2005/8/layout/orgChart1"/>
    <dgm:cxn modelId="{EE758CB7-434C-40FD-BE4F-748689795D58}" type="presParOf" srcId="{57285A82-D858-4122-9ECB-00487FB361D2}" destId="{B1485C68-CD31-4462-8823-3BFE7E4C8592}" srcOrd="2" destOrd="0" presId="urn:microsoft.com/office/officeart/2005/8/layout/orgChart1"/>
    <dgm:cxn modelId="{EC106487-8D1E-49C1-A144-553598ED109A}" type="presParOf" srcId="{E110C527-FCF9-455D-97D8-46778CF4EF83}" destId="{BD5F199F-9132-4DAA-B94A-32C035AD7F6B}" srcOrd="8" destOrd="0" presId="urn:microsoft.com/office/officeart/2005/8/layout/orgChart1"/>
    <dgm:cxn modelId="{59D286AF-F9C7-403D-8448-23C35349B713}" type="presParOf" srcId="{E110C527-FCF9-455D-97D8-46778CF4EF83}" destId="{12106F4C-5213-4012-BCA7-405F751ADE26}" srcOrd="9" destOrd="0" presId="urn:microsoft.com/office/officeart/2005/8/layout/orgChart1"/>
    <dgm:cxn modelId="{58A14816-1893-43F1-8D28-632F8EE8D8C2}" type="presParOf" srcId="{12106F4C-5213-4012-BCA7-405F751ADE26}" destId="{BCA30FEC-B1F7-4755-8387-1A4ABA351622}" srcOrd="0" destOrd="0" presId="urn:microsoft.com/office/officeart/2005/8/layout/orgChart1"/>
    <dgm:cxn modelId="{45A505BA-64C0-4591-B542-6311D1CC1F33}" type="presParOf" srcId="{BCA30FEC-B1F7-4755-8387-1A4ABA351622}" destId="{329F9170-546B-41B4-B506-C3451F8B9504}" srcOrd="0" destOrd="0" presId="urn:microsoft.com/office/officeart/2005/8/layout/orgChart1"/>
    <dgm:cxn modelId="{3AD6E298-442B-4046-851F-1134905CD045}" type="presParOf" srcId="{BCA30FEC-B1F7-4755-8387-1A4ABA351622}" destId="{821C3457-1105-44AD-B47A-04DDB3E07525}" srcOrd="1" destOrd="0" presId="urn:microsoft.com/office/officeart/2005/8/layout/orgChart1"/>
    <dgm:cxn modelId="{55FF45C7-284F-41C9-8338-30CD9F08C1FB}" type="presParOf" srcId="{12106F4C-5213-4012-BCA7-405F751ADE26}" destId="{1656E658-AFB7-4CE7-AFB7-DBCDB0FF4DCA}" srcOrd="1" destOrd="0" presId="urn:microsoft.com/office/officeart/2005/8/layout/orgChart1"/>
    <dgm:cxn modelId="{E8735E06-D079-4EC8-A26F-431B50978036}" type="presParOf" srcId="{12106F4C-5213-4012-BCA7-405F751ADE26}" destId="{D1BF6F76-260B-4054-A792-4ADB9FDDC842}" srcOrd="2" destOrd="0" presId="urn:microsoft.com/office/officeart/2005/8/layout/orgChart1"/>
    <dgm:cxn modelId="{B6B8CDF8-3BDB-402C-8E4A-D32DFC1B1EAF}" type="presParOf" srcId="{932FB7BF-7B6E-4FA1-8F88-6FC6020EBCF4}" destId="{DA88797E-A72D-4417-8EDF-4A4B8E8A884C}" srcOrd="2" destOrd="0" presId="urn:microsoft.com/office/officeart/2005/8/layout/orgChart1"/>
    <dgm:cxn modelId="{3984F7D5-A339-4E8E-92C7-2F1DEFB3783E}" type="presParOf" srcId="{E733AB26-3AA8-499F-ACAF-08A2B726D838}" destId="{347C69B3-53F6-42A5-A403-7D18A627E702}" srcOrd="4" destOrd="0" presId="urn:microsoft.com/office/officeart/2005/8/layout/orgChart1"/>
    <dgm:cxn modelId="{D8DDBF26-C2A6-4F90-98DF-59260B587CFE}" type="presParOf" srcId="{E733AB26-3AA8-499F-ACAF-08A2B726D838}" destId="{13A8D0F7-41A6-42DB-8DEB-290A812999B9}" srcOrd="5" destOrd="0" presId="urn:microsoft.com/office/officeart/2005/8/layout/orgChart1"/>
    <dgm:cxn modelId="{690B3EB7-07EE-41F9-B633-FAA84EC5A5E2}" type="presParOf" srcId="{13A8D0F7-41A6-42DB-8DEB-290A812999B9}" destId="{68004713-3E64-4F69-83B5-7D1F09A1DAAE}" srcOrd="0" destOrd="0" presId="urn:microsoft.com/office/officeart/2005/8/layout/orgChart1"/>
    <dgm:cxn modelId="{0639F4BE-92B7-4183-A698-6695F11164E4}" type="presParOf" srcId="{68004713-3E64-4F69-83B5-7D1F09A1DAAE}" destId="{318A23A0-57E2-48DE-8CD9-A152134E2132}" srcOrd="0" destOrd="0" presId="urn:microsoft.com/office/officeart/2005/8/layout/orgChart1"/>
    <dgm:cxn modelId="{7427201E-A102-46BE-A7F8-5E80BA3B417D}" type="presParOf" srcId="{68004713-3E64-4F69-83B5-7D1F09A1DAAE}" destId="{8A3F54DF-77C3-4254-A4EC-2EEFF119B6CA}" srcOrd="1" destOrd="0" presId="urn:microsoft.com/office/officeart/2005/8/layout/orgChart1"/>
    <dgm:cxn modelId="{ED7A9912-BF63-4846-860C-07053F37FF48}" type="presParOf" srcId="{13A8D0F7-41A6-42DB-8DEB-290A812999B9}" destId="{9FF1ABA7-C444-4A97-97F6-515C2B43ACD3}" srcOrd="1" destOrd="0" presId="urn:microsoft.com/office/officeart/2005/8/layout/orgChart1"/>
    <dgm:cxn modelId="{453EF22B-FC8C-449E-8544-7DC47D38F64B}" type="presParOf" srcId="{9FF1ABA7-C444-4A97-97F6-515C2B43ACD3}" destId="{39E2176A-ADB1-4F92-84F4-4D27788EABE2}" srcOrd="0" destOrd="0" presId="urn:microsoft.com/office/officeart/2005/8/layout/orgChart1"/>
    <dgm:cxn modelId="{894F4860-07A1-4922-B668-83931A5E04AF}" type="presParOf" srcId="{9FF1ABA7-C444-4A97-97F6-515C2B43ACD3}" destId="{8E937C34-A3FF-4E54-9E16-B3B43548A50B}" srcOrd="1" destOrd="0" presId="urn:microsoft.com/office/officeart/2005/8/layout/orgChart1"/>
    <dgm:cxn modelId="{E4973106-44E8-4C18-946A-A74FFCC64DB7}" type="presParOf" srcId="{8E937C34-A3FF-4E54-9E16-B3B43548A50B}" destId="{2A457A06-654A-4115-963E-5E2AAC294BCC}" srcOrd="0" destOrd="0" presId="urn:microsoft.com/office/officeart/2005/8/layout/orgChart1"/>
    <dgm:cxn modelId="{22D4BF0D-D653-446E-8BFD-C8F2CBA40E29}" type="presParOf" srcId="{2A457A06-654A-4115-963E-5E2AAC294BCC}" destId="{CF8C2B68-B774-4E00-8154-C03DE9D47EC8}" srcOrd="0" destOrd="0" presId="urn:microsoft.com/office/officeart/2005/8/layout/orgChart1"/>
    <dgm:cxn modelId="{8BC05E32-BD14-469B-A6B1-25CF7B3C5850}" type="presParOf" srcId="{2A457A06-654A-4115-963E-5E2AAC294BCC}" destId="{B90BC51D-5DA3-4341-9F09-E81FFB0736EA}" srcOrd="1" destOrd="0" presId="urn:microsoft.com/office/officeart/2005/8/layout/orgChart1"/>
    <dgm:cxn modelId="{62B0DED9-203A-40F7-BFB9-DF8E68730C1D}" type="presParOf" srcId="{8E937C34-A3FF-4E54-9E16-B3B43548A50B}" destId="{5CC0E198-B75C-4B34-BDBB-5EA2A0F18035}" srcOrd="1" destOrd="0" presId="urn:microsoft.com/office/officeart/2005/8/layout/orgChart1"/>
    <dgm:cxn modelId="{6914BAAC-B54F-4865-9870-477D44B17AC8}" type="presParOf" srcId="{8E937C34-A3FF-4E54-9E16-B3B43548A50B}" destId="{D73FEA31-327A-4E68-B56B-A78AAF630976}" srcOrd="2" destOrd="0" presId="urn:microsoft.com/office/officeart/2005/8/layout/orgChart1"/>
    <dgm:cxn modelId="{DD0AFC57-81F4-4355-9318-3C11AADB2178}" type="presParOf" srcId="{9FF1ABA7-C444-4A97-97F6-515C2B43ACD3}" destId="{D4762446-4A1B-4923-871D-70DBEF8523F5}" srcOrd="2" destOrd="0" presId="urn:microsoft.com/office/officeart/2005/8/layout/orgChart1"/>
    <dgm:cxn modelId="{F5D69265-6334-4A8C-9852-301EC5A80124}" type="presParOf" srcId="{9FF1ABA7-C444-4A97-97F6-515C2B43ACD3}" destId="{521999DD-42D3-4913-A6A9-B563F49E7E1D}" srcOrd="3" destOrd="0" presId="urn:microsoft.com/office/officeart/2005/8/layout/orgChart1"/>
    <dgm:cxn modelId="{5EEBF040-951A-4EAF-9D85-B04DCEC6F37A}" type="presParOf" srcId="{521999DD-42D3-4913-A6A9-B563F49E7E1D}" destId="{B1E12C5F-068D-4456-A2A5-D94EDBE009EF}" srcOrd="0" destOrd="0" presId="urn:microsoft.com/office/officeart/2005/8/layout/orgChart1"/>
    <dgm:cxn modelId="{FF90A6DC-7E7B-419B-B99C-D74806955088}" type="presParOf" srcId="{B1E12C5F-068D-4456-A2A5-D94EDBE009EF}" destId="{43418F80-AD27-4D9B-9ED5-614D6DB0DA51}" srcOrd="0" destOrd="0" presId="urn:microsoft.com/office/officeart/2005/8/layout/orgChart1"/>
    <dgm:cxn modelId="{52D73758-180C-4815-AF3B-599E7EA0268E}" type="presParOf" srcId="{B1E12C5F-068D-4456-A2A5-D94EDBE009EF}" destId="{07356449-8287-49B8-884B-5537EB85C554}" srcOrd="1" destOrd="0" presId="urn:microsoft.com/office/officeart/2005/8/layout/orgChart1"/>
    <dgm:cxn modelId="{FF0E7BD1-0CFA-436C-97EA-326CCDEEB6E8}" type="presParOf" srcId="{521999DD-42D3-4913-A6A9-B563F49E7E1D}" destId="{CD8BE8C7-A954-4A77-8B2E-4D66355AE1AF}" srcOrd="1" destOrd="0" presId="urn:microsoft.com/office/officeart/2005/8/layout/orgChart1"/>
    <dgm:cxn modelId="{DFCF3B82-685A-4E7B-B383-7D2C2AD5DF84}" type="presParOf" srcId="{521999DD-42D3-4913-A6A9-B563F49E7E1D}" destId="{A62E4DC6-6280-48CE-9E13-7EBC5D0817BD}" srcOrd="2" destOrd="0" presId="urn:microsoft.com/office/officeart/2005/8/layout/orgChart1"/>
    <dgm:cxn modelId="{A13512F7-92CF-4388-A115-B267492B42CB}" type="presParOf" srcId="{9FF1ABA7-C444-4A97-97F6-515C2B43ACD3}" destId="{F0EB833E-015E-4766-861C-CA1C9BFF2821}" srcOrd="4" destOrd="0" presId="urn:microsoft.com/office/officeart/2005/8/layout/orgChart1"/>
    <dgm:cxn modelId="{0534694A-5C2E-443E-B4CE-B8E6E144E357}" type="presParOf" srcId="{9FF1ABA7-C444-4A97-97F6-515C2B43ACD3}" destId="{7B811D31-A1A7-479F-BD95-6B48A3BAF10A}" srcOrd="5" destOrd="0" presId="urn:microsoft.com/office/officeart/2005/8/layout/orgChart1"/>
    <dgm:cxn modelId="{A090FB00-207A-4A71-ABE2-11AC86467FE2}" type="presParOf" srcId="{7B811D31-A1A7-479F-BD95-6B48A3BAF10A}" destId="{16944A47-7868-4895-94C9-09F6F30FAF57}" srcOrd="0" destOrd="0" presId="urn:microsoft.com/office/officeart/2005/8/layout/orgChart1"/>
    <dgm:cxn modelId="{4755FC25-5138-43C3-90DB-79488C84DDC0}" type="presParOf" srcId="{16944A47-7868-4895-94C9-09F6F30FAF57}" destId="{0B576D71-5175-42D9-815B-FA925CC58593}" srcOrd="0" destOrd="0" presId="urn:microsoft.com/office/officeart/2005/8/layout/orgChart1"/>
    <dgm:cxn modelId="{540DED93-1FD3-4907-A93B-01D26350C61C}" type="presParOf" srcId="{16944A47-7868-4895-94C9-09F6F30FAF57}" destId="{45E8834C-BBF3-4784-836D-903C600CB46D}" srcOrd="1" destOrd="0" presId="urn:microsoft.com/office/officeart/2005/8/layout/orgChart1"/>
    <dgm:cxn modelId="{E1CC50D6-02DC-4BE7-96D3-D75859A8258C}" type="presParOf" srcId="{7B811D31-A1A7-479F-BD95-6B48A3BAF10A}" destId="{3ED35CBD-1C98-4366-8F5C-18C823EB1F7B}" srcOrd="1" destOrd="0" presId="urn:microsoft.com/office/officeart/2005/8/layout/orgChart1"/>
    <dgm:cxn modelId="{F857E77C-DF6B-44EB-8122-34B8B1D6E2A5}" type="presParOf" srcId="{7B811D31-A1A7-479F-BD95-6B48A3BAF10A}" destId="{F13C139C-F483-4C70-A400-9435E1874E9A}" srcOrd="2" destOrd="0" presId="urn:microsoft.com/office/officeart/2005/8/layout/orgChart1"/>
    <dgm:cxn modelId="{0D8B014F-95C9-4853-A7C7-488626FCFFA4}" type="presParOf" srcId="{9FF1ABA7-C444-4A97-97F6-515C2B43ACD3}" destId="{0A53E68A-5296-4AB7-B34E-8EB7B9622A49}" srcOrd="6" destOrd="0" presId="urn:microsoft.com/office/officeart/2005/8/layout/orgChart1"/>
    <dgm:cxn modelId="{A5073542-0EA7-4FFA-AEED-EE2F1FE867AD}" type="presParOf" srcId="{9FF1ABA7-C444-4A97-97F6-515C2B43ACD3}" destId="{4B6BD98D-23DD-407D-AD31-F086A0B87D34}" srcOrd="7" destOrd="0" presId="urn:microsoft.com/office/officeart/2005/8/layout/orgChart1"/>
    <dgm:cxn modelId="{30610375-10B3-4486-814B-9FD1F9520790}" type="presParOf" srcId="{4B6BD98D-23DD-407D-AD31-F086A0B87D34}" destId="{08D02901-8B7B-4938-BF3C-1E22B75EBF94}" srcOrd="0" destOrd="0" presId="urn:microsoft.com/office/officeart/2005/8/layout/orgChart1"/>
    <dgm:cxn modelId="{DC9AB330-E80E-4365-A2F1-4F58A8FB04DD}" type="presParOf" srcId="{08D02901-8B7B-4938-BF3C-1E22B75EBF94}" destId="{44299C53-F30C-4174-AB82-57BA097C1B47}" srcOrd="0" destOrd="0" presId="urn:microsoft.com/office/officeart/2005/8/layout/orgChart1"/>
    <dgm:cxn modelId="{DD7D6FA9-68F6-450A-B2B6-AD808DA6EE34}" type="presParOf" srcId="{08D02901-8B7B-4938-BF3C-1E22B75EBF94}" destId="{13D81C17-6DAF-4EAD-A3AD-99F4499BFAE9}" srcOrd="1" destOrd="0" presId="urn:microsoft.com/office/officeart/2005/8/layout/orgChart1"/>
    <dgm:cxn modelId="{C0EE39CE-F5C1-4106-A380-41990CDE2E6E}" type="presParOf" srcId="{4B6BD98D-23DD-407D-AD31-F086A0B87D34}" destId="{552A926F-F8DE-46D6-9A35-0A99BBF8955C}" srcOrd="1" destOrd="0" presId="urn:microsoft.com/office/officeart/2005/8/layout/orgChart1"/>
    <dgm:cxn modelId="{F4BCBB8B-D03B-413C-AC4B-D7C2D64F1A8C}" type="presParOf" srcId="{4B6BD98D-23DD-407D-AD31-F086A0B87D34}" destId="{7BEDD731-7844-4C65-865C-8CC7142DE879}" srcOrd="2" destOrd="0" presId="urn:microsoft.com/office/officeart/2005/8/layout/orgChart1"/>
    <dgm:cxn modelId="{D728FFF6-6399-45F1-A809-E0B95B3C01E9}" type="presParOf" srcId="{9FF1ABA7-C444-4A97-97F6-515C2B43ACD3}" destId="{DAE73204-33B8-492E-B4BE-2F45A872FE51}" srcOrd="8" destOrd="0" presId="urn:microsoft.com/office/officeart/2005/8/layout/orgChart1"/>
    <dgm:cxn modelId="{FE922D92-2B85-42E9-B290-0247453C4F13}" type="presParOf" srcId="{9FF1ABA7-C444-4A97-97F6-515C2B43ACD3}" destId="{FF302E37-7E1E-4541-B5EE-CD9EC0201366}" srcOrd="9" destOrd="0" presId="urn:microsoft.com/office/officeart/2005/8/layout/orgChart1"/>
    <dgm:cxn modelId="{5CF3501C-1B35-408C-AE5A-C0207878ED5C}" type="presParOf" srcId="{FF302E37-7E1E-4541-B5EE-CD9EC0201366}" destId="{800566CE-A011-4D2D-8351-90BDC5D4EA91}" srcOrd="0" destOrd="0" presId="urn:microsoft.com/office/officeart/2005/8/layout/orgChart1"/>
    <dgm:cxn modelId="{B1490D17-D83E-4458-B2B3-E2A2D0CA2AB7}" type="presParOf" srcId="{800566CE-A011-4D2D-8351-90BDC5D4EA91}" destId="{1562705A-5659-44F1-AAFD-D1E82517B603}" srcOrd="0" destOrd="0" presId="urn:microsoft.com/office/officeart/2005/8/layout/orgChart1"/>
    <dgm:cxn modelId="{7D907C09-7B8C-46D1-A11A-D779FD45E754}" type="presParOf" srcId="{800566CE-A011-4D2D-8351-90BDC5D4EA91}" destId="{8D106518-4627-43A0-AEB0-6A91DBAE2C06}" srcOrd="1" destOrd="0" presId="urn:microsoft.com/office/officeart/2005/8/layout/orgChart1"/>
    <dgm:cxn modelId="{8C9252D3-DDEC-4202-8895-98D1E3FCB2F2}" type="presParOf" srcId="{FF302E37-7E1E-4541-B5EE-CD9EC0201366}" destId="{EAFF53A6-A7BE-45A8-9F42-971C86D1107E}" srcOrd="1" destOrd="0" presId="urn:microsoft.com/office/officeart/2005/8/layout/orgChart1"/>
    <dgm:cxn modelId="{EFD335C4-53F3-4910-9035-4FB6142EC04F}" type="presParOf" srcId="{FF302E37-7E1E-4541-B5EE-CD9EC0201366}" destId="{333FA2F6-120C-4A4C-AE95-F8D5761C78C8}" srcOrd="2" destOrd="0" presId="urn:microsoft.com/office/officeart/2005/8/layout/orgChart1"/>
    <dgm:cxn modelId="{1A857706-7114-4D62-8917-F4D159F7F1E6}" type="presParOf" srcId="{9FF1ABA7-C444-4A97-97F6-515C2B43ACD3}" destId="{4D72C47B-FD81-48EE-A9CC-D6286F8ADCAB}" srcOrd="10" destOrd="0" presId="urn:microsoft.com/office/officeart/2005/8/layout/orgChart1"/>
    <dgm:cxn modelId="{1EE48DAB-C867-45BF-B177-2C2038F68AE7}" type="presParOf" srcId="{9FF1ABA7-C444-4A97-97F6-515C2B43ACD3}" destId="{59794489-C663-409A-8AF4-E959AE8FDF93}" srcOrd="11" destOrd="0" presId="urn:microsoft.com/office/officeart/2005/8/layout/orgChart1"/>
    <dgm:cxn modelId="{5A7C5965-459B-43F7-BE37-8290F05759EB}" type="presParOf" srcId="{59794489-C663-409A-8AF4-E959AE8FDF93}" destId="{79017706-6DB4-4559-97AA-C0F2BA5FD4BF}" srcOrd="0" destOrd="0" presId="urn:microsoft.com/office/officeart/2005/8/layout/orgChart1"/>
    <dgm:cxn modelId="{61C9423B-98B3-4F69-9DF2-9F9B8C2C3CCF}" type="presParOf" srcId="{79017706-6DB4-4559-97AA-C0F2BA5FD4BF}" destId="{F6BAA806-4956-4491-B777-99CCFC02FCC1}" srcOrd="0" destOrd="0" presId="urn:microsoft.com/office/officeart/2005/8/layout/orgChart1"/>
    <dgm:cxn modelId="{951F305B-4FC0-41F6-9D74-03FF69A97362}" type="presParOf" srcId="{79017706-6DB4-4559-97AA-C0F2BA5FD4BF}" destId="{F73F9AEB-70E8-4B45-9FED-25B3EC5FB75F}" srcOrd="1" destOrd="0" presId="urn:microsoft.com/office/officeart/2005/8/layout/orgChart1"/>
    <dgm:cxn modelId="{511A60F5-1037-43E7-8746-605722ADBA5D}" type="presParOf" srcId="{59794489-C663-409A-8AF4-E959AE8FDF93}" destId="{A96ACD00-F275-499C-B492-B0D01E44A6A6}" srcOrd="1" destOrd="0" presId="urn:microsoft.com/office/officeart/2005/8/layout/orgChart1"/>
    <dgm:cxn modelId="{5F5FD68F-7B80-4158-B720-22A1812FDEE7}" type="presParOf" srcId="{59794489-C663-409A-8AF4-E959AE8FDF93}" destId="{B6671096-8919-4F38-960A-D90866CF312D}" srcOrd="2" destOrd="0" presId="urn:microsoft.com/office/officeart/2005/8/layout/orgChart1"/>
    <dgm:cxn modelId="{43C5016A-ED06-46FA-A22F-09EB0A9CA8C2}" type="presParOf" srcId="{13A8D0F7-41A6-42DB-8DEB-290A812999B9}" destId="{0404C0F3-C2A9-4C61-9E0F-1255BE2C422C}" srcOrd="2" destOrd="0" presId="urn:microsoft.com/office/officeart/2005/8/layout/orgChart1"/>
    <dgm:cxn modelId="{ACF42AB5-D28D-40FC-A1E3-FA7EE9FF15CD}" type="presParOf" srcId="{9E3E2FBE-F458-4C3B-95E5-85828AF190F2}" destId="{44DA8887-2071-44DB-AC34-121706653CFF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7B5D46-B343-41DC-A37D-EEB86D25EE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87A17-FEA2-4B7B-A0AB-2E38F516DD13}">
      <dgm:prSet phldrT="[Text]"/>
      <dgm:spPr/>
      <dgm:t>
        <a:bodyPr/>
        <a:lstStyle/>
        <a:p>
          <a:r>
            <a:rPr lang="en-US" dirty="0" smtClean="0"/>
            <a:t>Clinical engineer </a:t>
          </a:r>
          <a:endParaRPr lang="en-US" dirty="0"/>
        </a:p>
      </dgm:t>
    </dgm:pt>
    <dgm:pt modelId="{9710AB27-6F8D-46FA-9953-D4AB91EBF060}" type="parTrans" cxnId="{B9E9CD5D-1838-4C0E-8D2F-5B6B6425193D}">
      <dgm:prSet/>
      <dgm:spPr/>
      <dgm:t>
        <a:bodyPr/>
        <a:lstStyle/>
        <a:p>
          <a:endParaRPr lang="en-US"/>
        </a:p>
      </dgm:t>
    </dgm:pt>
    <dgm:pt modelId="{6142613E-9BB5-4A9B-A74E-CECA81C038BD}" type="sibTrans" cxnId="{B9E9CD5D-1838-4C0E-8D2F-5B6B6425193D}">
      <dgm:prSet/>
      <dgm:spPr/>
      <dgm:t>
        <a:bodyPr/>
        <a:lstStyle/>
        <a:p>
          <a:endParaRPr lang="en-US"/>
        </a:p>
      </dgm:t>
    </dgm:pt>
    <dgm:pt modelId="{C3399B8B-454C-4315-AD30-4A17321F4146}">
      <dgm:prSet phldrT="[Text]"/>
      <dgm:spPr/>
      <dgm:t>
        <a:bodyPr/>
        <a:lstStyle/>
        <a:p>
          <a:r>
            <a:rPr lang="en-US" dirty="0" smtClean="0"/>
            <a:t>Related users &amp; Paramedics  </a:t>
          </a:r>
          <a:endParaRPr lang="en-US" dirty="0"/>
        </a:p>
      </dgm:t>
    </dgm:pt>
    <dgm:pt modelId="{2D828F62-1F8F-4CE9-977C-727B84FD6615}" type="parTrans" cxnId="{C9D8EF3E-A09E-4099-B684-D82521000ABD}">
      <dgm:prSet/>
      <dgm:spPr/>
      <dgm:t>
        <a:bodyPr/>
        <a:lstStyle/>
        <a:p>
          <a:endParaRPr lang="en-US"/>
        </a:p>
      </dgm:t>
    </dgm:pt>
    <dgm:pt modelId="{FB3C79D6-729B-465B-8C3A-90CFF24B43E1}" type="sibTrans" cxnId="{C9D8EF3E-A09E-4099-B684-D82521000ABD}">
      <dgm:prSet/>
      <dgm:spPr/>
      <dgm:t>
        <a:bodyPr/>
        <a:lstStyle/>
        <a:p>
          <a:endParaRPr lang="en-US"/>
        </a:p>
      </dgm:t>
    </dgm:pt>
    <dgm:pt modelId="{58591FD9-D97C-4438-A14B-891B9AA68B49}">
      <dgm:prSet phldrT="[Text]"/>
      <dgm:spPr/>
      <dgm:t>
        <a:bodyPr/>
        <a:lstStyle/>
        <a:p>
          <a:r>
            <a:rPr lang="en-US" dirty="0" smtClean="0"/>
            <a:t>Biomedical Engineer </a:t>
          </a:r>
          <a:endParaRPr lang="en-US" dirty="0"/>
        </a:p>
      </dgm:t>
    </dgm:pt>
    <dgm:pt modelId="{50984CF7-F7F2-4DDB-A1DA-D973FB580514}" type="parTrans" cxnId="{46E97882-89C4-4BB3-9FDA-D4539598ECA3}">
      <dgm:prSet/>
      <dgm:spPr/>
      <dgm:t>
        <a:bodyPr/>
        <a:lstStyle/>
        <a:p>
          <a:endParaRPr lang="en-US"/>
        </a:p>
      </dgm:t>
    </dgm:pt>
    <dgm:pt modelId="{27BE0DD6-2F5F-4C44-A762-9AA8F973C9CB}" type="sibTrans" cxnId="{46E97882-89C4-4BB3-9FDA-D4539598ECA3}">
      <dgm:prSet/>
      <dgm:spPr/>
      <dgm:t>
        <a:bodyPr/>
        <a:lstStyle/>
        <a:p>
          <a:endParaRPr lang="en-US"/>
        </a:p>
      </dgm:t>
    </dgm:pt>
    <dgm:pt modelId="{E584CF4A-7E8E-4986-A9A5-FB3F599AF0D6}" type="pres">
      <dgm:prSet presAssocID="{167B5D46-B343-41DC-A37D-EEB86D25E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C062D-D944-4447-999E-2C5205632D51}" type="pres">
      <dgm:prSet presAssocID="{51187A17-FEA2-4B7B-A0AB-2E38F516DD13}" presName="parentLin" presStyleCnt="0"/>
      <dgm:spPr/>
    </dgm:pt>
    <dgm:pt modelId="{BC9D6DD3-53E8-42E1-961A-2C755177CBF3}" type="pres">
      <dgm:prSet presAssocID="{51187A17-FEA2-4B7B-A0AB-2E38F516DD1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740020-5B71-4FE3-89EA-B259639A42E2}" type="pres">
      <dgm:prSet presAssocID="{51187A17-FEA2-4B7B-A0AB-2E38F516DD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AD24-D8B3-44B2-B285-64E08793366D}" type="pres">
      <dgm:prSet presAssocID="{51187A17-FEA2-4B7B-A0AB-2E38F516DD13}" presName="negativeSpace" presStyleCnt="0"/>
      <dgm:spPr/>
    </dgm:pt>
    <dgm:pt modelId="{C6776399-B45E-4245-83B9-9A500C1FE71D}" type="pres">
      <dgm:prSet presAssocID="{51187A17-FEA2-4B7B-A0AB-2E38F516DD13}" presName="childText" presStyleLbl="conFgAcc1" presStyleIdx="0" presStyleCnt="3">
        <dgm:presLayoutVars>
          <dgm:bulletEnabled val="1"/>
        </dgm:presLayoutVars>
      </dgm:prSet>
      <dgm:spPr/>
    </dgm:pt>
    <dgm:pt modelId="{525ACEB8-86D4-41BD-993C-1CA59047A141}" type="pres">
      <dgm:prSet presAssocID="{6142613E-9BB5-4A9B-A74E-CECA81C038BD}" presName="spaceBetweenRectangles" presStyleCnt="0"/>
      <dgm:spPr/>
    </dgm:pt>
    <dgm:pt modelId="{5BC79E88-2EE2-4046-814A-94028DE73075}" type="pres">
      <dgm:prSet presAssocID="{C3399B8B-454C-4315-AD30-4A17321F4146}" presName="parentLin" presStyleCnt="0"/>
      <dgm:spPr/>
    </dgm:pt>
    <dgm:pt modelId="{1E67B39D-4BF6-4EC0-B7A0-D0583BB96535}" type="pres">
      <dgm:prSet presAssocID="{C3399B8B-454C-4315-AD30-4A17321F414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EF7961-0BEF-40DA-9BED-45D19E47DAB7}" type="pres">
      <dgm:prSet presAssocID="{C3399B8B-454C-4315-AD30-4A17321F41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C00F0-0B2E-4522-8186-8B6A791C363A}" type="pres">
      <dgm:prSet presAssocID="{C3399B8B-454C-4315-AD30-4A17321F4146}" presName="negativeSpace" presStyleCnt="0"/>
      <dgm:spPr/>
    </dgm:pt>
    <dgm:pt modelId="{32B8F059-221E-4EAB-AC13-417912FD1D23}" type="pres">
      <dgm:prSet presAssocID="{C3399B8B-454C-4315-AD30-4A17321F4146}" presName="childText" presStyleLbl="conFgAcc1" presStyleIdx="1" presStyleCnt="3">
        <dgm:presLayoutVars>
          <dgm:bulletEnabled val="1"/>
        </dgm:presLayoutVars>
      </dgm:prSet>
      <dgm:spPr/>
    </dgm:pt>
    <dgm:pt modelId="{70589001-D38B-41F3-A1A0-FFBE36B6B355}" type="pres">
      <dgm:prSet presAssocID="{FB3C79D6-729B-465B-8C3A-90CFF24B43E1}" presName="spaceBetweenRectangles" presStyleCnt="0"/>
      <dgm:spPr/>
    </dgm:pt>
    <dgm:pt modelId="{87F275B6-94E2-4380-BE49-4E45244286C6}" type="pres">
      <dgm:prSet presAssocID="{58591FD9-D97C-4438-A14B-891B9AA68B49}" presName="parentLin" presStyleCnt="0"/>
      <dgm:spPr/>
    </dgm:pt>
    <dgm:pt modelId="{57C089FA-D9F5-4B7D-911A-9C25FC94107D}" type="pres">
      <dgm:prSet presAssocID="{58591FD9-D97C-4438-A14B-891B9AA68B4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EC9AC62-B099-43B0-96A8-6786D002E51E}" type="pres">
      <dgm:prSet presAssocID="{58591FD9-D97C-4438-A14B-891B9AA68B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D12B7-CDEE-4883-8742-026AFE802D84}" type="pres">
      <dgm:prSet presAssocID="{58591FD9-D97C-4438-A14B-891B9AA68B49}" presName="negativeSpace" presStyleCnt="0"/>
      <dgm:spPr/>
    </dgm:pt>
    <dgm:pt modelId="{02464E13-5006-4BE1-95B8-5DE6845F7D80}" type="pres">
      <dgm:prSet presAssocID="{58591FD9-D97C-4438-A14B-891B9AA68B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E9CD5D-1838-4C0E-8D2F-5B6B6425193D}" srcId="{167B5D46-B343-41DC-A37D-EEB86D25EED6}" destId="{51187A17-FEA2-4B7B-A0AB-2E38F516DD13}" srcOrd="0" destOrd="0" parTransId="{9710AB27-6F8D-46FA-9953-D4AB91EBF060}" sibTransId="{6142613E-9BB5-4A9B-A74E-CECA81C038BD}"/>
    <dgm:cxn modelId="{5A132409-453F-4CC3-BD1D-A2766B993500}" type="presOf" srcId="{167B5D46-B343-41DC-A37D-EEB86D25EED6}" destId="{E584CF4A-7E8E-4986-A9A5-FB3F599AF0D6}" srcOrd="0" destOrd="0" presId="urn:microsoft.com/office/officeart/2005/8/layout/list1"/>
    <dgm:cxn modelId="{781C3D21-77E5-41F0-AC75-9247C6B5ECCC}" type="presOf" srcId="{58591FD9-D97C-4438-A14B-891B9AA68B49}" destId="{57C089FA-D9F5-4B7D-911A-9C25FC94107D}" srcOrd="0" destOrd="0" presId="urn:microsoft.com/office/officeart/2005/8/layout/list1"/>
    <dgm:cxn modelId="{C9D8EF3E-A09E-4099-B684-D82521000ABD}" srcId="{167B5D46-B343-41DC-A37D-EEB86D25EED6}" destId="{C3399B8B-454C-4315-AD30-4A17321F4146}" srcOrd="1" destOrd="0" parTransId="{2D828F62-1F8F-4CE9-977C-727B84FD6615}" sibTransId="{FB3C79D6-729B-465B-8C3A-90CFF24B43E1}"/>
    <dgm:cxn modelId="{BBC5A6EC-F0C3-49F2-B128-F911BE8DFDB8}" type="presOf" srcId="{C3399B8B-454C-4315-AD30-4A17321F4146}" destId="{1E67B39D-4BF6-4EC0-B7A0-D0583BB96535}" srcOrd="0" destOrd="0" presId="urn:microsoft.com/office/officeart/2005/8/layout/list1"/>
    <dgm:cxn modelId="{46E97882-89C4-4BB3-9FDA-D4539598ECA3}" srcId="{167B5D46-B343-41DC-A37D-EEB86D25EED6}" destId="{58591FD9-D97C-4438-A14B-891B9AA68B49}" srcOrd="2" destOrd="0" parTransId="{50984CF7-F7F2-4DDB-A1DA-D973FB580514}" sibTransId="{27BE0DD6-2F5F-4C44-A762-9AA8F973C9CB}"/>
    <dgm:cxn modelId="{FA895AB6-9747-40AE-876A-0B31BFEAD112}" type="presOf" srcId="{58591FD9-D97C-4438-A14B-891B9AA68B49}" destId="{EEC9AC62-B099-43B0-96A8-6786D002E51E}" srcOrd="1" destOrd="0" presId="urn:microsoft.com/office/officeart/2005/8/layout/list1"/>
    <dgm:cxn modelId="{2D0B9858-1253-4326-831D-C4316AFAF65E}" type="presOf" srcId="{C3399B8B-454C-4315-AD30-4A17321F4146}" destId="{75EF7961-0BEF-40DA-9BED-45D19E47DAB7}" srcOrd="1" destOrd="0" presId="urn:microsoft.com/office/officeart/2005/8/layout/list1"/>
    <dgm:cxn modelId="{3F438AB0-6BB5-45DA-86CB-85489F50766D}" type="presOf" srcId="{51187A17-FEA2-4B7B-A0AB-2E38F516DD13}" destId="{8D740020-5B71-4FE3-89EA-B259639A42E2}" srcOrd="1" destOrd="0" presId="urn:microsoft.com/office/officeart/2005/8/layout/list1"/>
    <dgm:cxn modelId="{3DF2A62C-99D8-4AF5-B844-918B8C339364}" type="presOf" srcId="{51187A17-FEA2-4B7B-A0AB-2E38F516DD13}" destId="{BC9D6DD3-53E8-42E1-961A-2C755177CBF3}" srcOrd="0" destOrd="0" presId="urn:microsoft.com/office/officeart/2005/8/layout/list1"/>
    <dgm:cxn modelId="{B39E1D77-5029-4824-B4B4-BBB72CEAA7F7}" type="presParOf" srcId="{E584CF4A-7E8E-4986-A9A5-FB3F599AF0D6}" destId="{A38C062D-D944-4447-999E-2C5205632D51}" srcOrd="0" destOrd="0" presId="urn:microsoft.com/office/officeart/2005/8/layout/list1"/>
    <dgm:cxn modelId="{B5991A84-14A3-43A9-832D-FBB0CBE69D72}" type="presParOf" srcId="{A38C062D-D944-4447-999E-2C5205632D51}" destId="{BC9D6DD3-53E8-42E1-961A-2C755177CBF3}" srcOrd="0" destOrd="0" presId="urn:microsoft.com/office/officeart/2005/8/layout/list1"/>
    <dgm:cxn modelId="{6378A0E4-83C4-4C35-9960-58A2ADBE9080}" type="presParOf" srcId="{A38C062D-D944-4447-999E-2C5205632D51}" destId="{8D740020-5B71-4FE3-89EA-B259639A42E2}" srcOrd="1" destOrd="0" presId="urn:microsoft.com/office/officeart/2005/8/layout/list1"/>
    <dgm:cxn modelId="{F1A65452-21E7-4F7C-A5E0-41C48C587D0D}" type="presParOf" srcId="{E584CF4A-7E8E-4986-A9A5-FB3F599AF0D6}" destId="{523FAD24-D8B3-44B2-B285-64E08793366D}" srcOrd="1" destOrd="0" presId="urn:microsoft.com/office/officeart/2005/8/layout/list1"/>
    <dgm:cxn modelId="{2A117768-FCAF-4F58-BE4F-B0A6B014B2E1}" type="presParOf" srcId="{E584CF4A-7E8E-4986-A9A5-FB3F599AF0D6}" destId="{C6776399-B45E-4245-83B9-9A500C1FE71D}" srcOrd="2" destOrd="0" presId="urn:microsoft.com/office/officeart/2005/8/layout/list1"/>
    <dgm:cxn modelId="{16D24B50-227B-43F2-B81C-E7CF2FB500A4}" type="presParOf" srcId="{E584CF4A-7E8E-4986-A9A5-FB3F599AF0D6}" destId="{525ACEB8-86D4-41BD-993C-1CA59047A141}" srcOrd="3" destOrd="0" presId="urn:microsoft.com/office/officeart/2005/8/layout/list1"/>
    <dgm:cxn modelId="{09F43F57-ACA0-4C95-A9F2-ED60034AC3EC}" type="presParOf" srcId="{E584CF4A-7E8E-4986-A9A5-FB3F599AF0D6}" destId="{5BC79E88-2EE2-4046-814A-94028DE73075}" srcOrd="4" destOrd="0" presId="urn:microsoft.com/office/officeart/2005/8/layout/list1"/>
    <dgm:cxn modelId="{B68B70A9-E42F-47EA-A1BE-57DF22DF6596}" type="presParOf" srcId="{5BC79E88-2EE2-4046-814A-94028DE73075}" destId="{1E67B39D-4BF6-4EC0-B7A0-D0583BB96535}" srcOrd="0" destOrd="0" presId="urn:microsoft.com/office/officeart/2005/8/layout/list1"/>
    <dgm:cxn modelId="{75331171-9310-4956-B243-DF5CA4F39468}" type="presParOf" srcId="{5BC79E88-2EE2-4046-814A-94028DE73075}" destId="{75EF7961-0BEF-40DA-9BED-45D19E47DAB7}" srcOrd="1" destOrd="0" presId="urn:microsoft.com/office/officeart/2005/8/layout/list1"/>
    <dgm:cxn modelId="{DB4B9D65-DDE3-434A-BC6E-95BCCF3C7D2D}" type="presParOf" srcId="{E584CF4A-7E8E-4986-A9A5-FB3F599AF0D6}" destId="{5B4C00F0-0B2E-4522-8186-8B6A791C363A}" srcOrd="5" destOrd="0" presId="urn:microsoft.com/office/officeart/2005/8/layout/list1"/>
    <dgm:cxn modelId="{609461AA-A474-4FE5-989D-94BBFB2887BE}" type="presParOf" srcId="{E584CF4A-7E8E-4986-A9A5-FB3F599AF0D6}" destId="{32B8F059-221E-4EAB-AC13-417912FD1D23}" srcOrd="6" destOrd="0" presId="urn:microsoft.com/office/officeart/2005/8/layout/list1"/>
    <dgm:cxn modelId="{351DFB2A-98A9-4038-B093-11BB55E70F18}" type="presParOf" srcId="{E584CF4A-7E8E-4986-A9A5-FB3F599AF0D6}" destId="{70589001-D38B-41F3-A1A0-FFBE36B6B355}" srcOrd="7" destOrd="0" presId="urn:microsoft.com/office/officeart/2005/8/layout/list1"/>
    <dgm:cxn modelId="{BBCBF817-9D6D-4090-A628-3B008A6888D0}" type="presParOf" srcId="{E584CF4A-7E8E-4986-A9A5-FB3F599AF0D6}" destId="{87F275B6-94E2-4380-BE49-4E45244286C6}" srcOrd="8" destOrd="0" presId="urn:microsoft.com/office/officeart/2005/8/layout/list1"/>
    <dgm:cxn modelId="{E5709FB8-57A9-45BA-BBA7-80BF62153F9D}" type="presParOf" srcId="{87F275B6-94E2-4380-BE49-4E45244286C6}" destId="{57C089FA-D9F5-4B7D-911A-9C25FC94107D}" srcOrd="0" destOrd="0" presId="urn:microsoft.com/office/officeart/2005/8/layout/list1"/>
    <dgm:cxn modelId="{E7EB4EA0-14E4-4AC8-A13F-D68A2CC7D8D2}" type="presParOf" srcId="{87F275B6-94E2-4380-BE49-4E45244286C6}" destId="{EEC9AC62-B099-43B0-96A8-6786D002E51E}" srcOrd="1" destOrd="0" presId="urn:microsoft.com/office/officeart/2005/8/layout/list1"/>
    <dgm:cxn modelId="{89DCE552-FE0A-4F4A-8926-D91C4B947F88}" type="presParOf" srcId="{E584CF4A-7E8E-4986-A9A5-FB3F599AF0D6}" destId="{BDED12B7-CDEE-4883-8742-026AFE802D84}" srcOrd="9" destOrd="0" presId="urn:microsoft.com/office/officeart/2005/8/layout/list1"/>
    <dgm:cxn modelId="{47BB1904-1EDE-454D-B1F7-AED613D0E016}" type="presParOf" srcId="{E584CF4A-7E8E-4986-A9A5-FB3F599AF0D6}" destId="{02464E13-5006-4BE1-95B8-5DE6845F7D80}" srcOrd="10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5856CC-6488-40B5-9D0A-154D394AC06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BFF02318-A002-4171-8F6C-8E117575327C}">
      <dgm:prSet phldrT="[Text]"/>
      <dgm:spPr/>
      <dgm:t>
        <a:bodyPr/>
        <a:lstStyle/>
        <a:p>
          <a:r>
            <a:rPr lang="en-US" dirty="0" smtClean="0"/>
            <a:t>DR</a:t>
          </a:r>
          <a:endParaRPr lang="en-US" dirty="0"/>
        </a:p>
      </dgm:t>
    </dgm:pt>
    <dgm:pt modelId="{7738AEE2-8FE3-4101-AFFF-0325E3462767}" type="parTrans" cxnId="{E9F7C6E9-6A1F-40D2-98EB-D6812EA75BD3}">
      <dgm:prSet/>
      <dgm:spPr/>
      <dgm:t>
        <a:bodyPr/>
        <a:lstStyle/>
        <a:p>
          <a:endParaRPr lang="en-US"/>
        </a:p>
      </dgm:t>
    </dgm:pt>
    <dgm:pt modelId="{16A1073A-BE43-48A2-9D7A-41AC36FCBCCA}" type="sibTrans" cxnId="{E9F7C6E9-6A1F-40D2-98EB-D6812EA75BD3}">
      <dgm:prSet/>
      <dgm:spPr/>
      <dgm:t>
        <a:bodyPr/>
        <a:lstStyle/>
        <a:p>
          <a:endParaRPr lang="en-US"/>
        </a:p>
      </dgm:t>
    </dgm:pt>
    <dgm:pt modelId="{9BD82323-9283-4B66-93BB-3D0567C1DBC9}">
      <dgm:prSet phldrT="[Text]"/>
      <dgm:spPr/>
      <dgm:t>
        <a:bodyPr/>
        <a:lstStyle/>
        <a:p>
          <a:r>
            <a:rPr lang="en-US" dirty="0" smtClean="0"/>
            <a:t>BME</a:t>
          </a:r>
          <a:endParaRPr lang="en-US" dirty="0"/>
        </a:p>
      </dgm:t>
    </dgm:pt>
    <dgm:pt modelId="{AE87F3E4-2F47-480B-94C7-13287DFBA413}" type="parTrans" cxnId="{40857D1B-1D99-463C-B79E-7C3BD0F6484A}">
      <dgm:prSet/>
      <dgm:spPr/>
      <dgm:t>
        <a:bodyPr/>
        <a:lstStyle/>
        <a:p>
          <a:endParaRPr lang="en-US"/>
        </a:p>
      </dgm:t>
    </dgm:pt>
    <dgm:pt modelId="{E4F2A1D5-F5F1-491B-B0C1-A9EF9E4CC3F8}" type="sibTrans" cxnId="{40857D1B-1D99-463C-B79E-7C3BD0F6484A}">
      <dgm:prSet/>
      <dgm:spPr/>
      <dgm:t>
        <a:bodyPr/>
        <a:lstStyle/>
        <a:p>
          <a:endParaRPr lang="en-US"/>
        </a:p>
      </dgm:t>
    </dgm:pt>
    <dgm:pt modelId="{66E8095A-3E41-4F0F-A4BD-427547E8FF8D}">
      <dgm:prSet phldrT="[Text]"/>
      <dgm:spPr/>
      <dgm:t>
        <a:bodyPr/>
        <a:lstStyle/>
        <a:p>
          <a:r>
            <a:rPr lang="en-US" dirty="0" smtClean="0"/>
            <a:t>CE </a:t>
          </a:r>
          <a:endParaRPr lang="en-US" dirty="0"/>
        </a:p>
      </dgm:t>
    </dgm:pt>
    <dgm:pt modelId="{FA550D60-1610-4FF3-92FB-F0A6AFE46B54}" type="parTrans" cxnId="{5F9BA48C-CE14-4513-B706-60F73572BEEF}">
      <dgm:prSet/>
      <dgm:spPr/>
      <dgm:t>
        <a:bodyPr/>
        <a:lstStyle/>
        <a:p>
          <a:endParaRPr lang="en-US"/>
        </a:p>
      </dgm:t>
    </dgm:pt>
    <dgm:pt modelId="{2D424702-D5BB-4175-A253-7557FA71DFCE}" type="sibTrans" cxnId="{5F9BA48C-CE14-4513-B706-60F73572BEEF}">
      <dgm:prSet/>
      <dgm:spPr/>
      <dgm:t>
        <a:bodyPr/>
        <a:lstStyle/>
        <a:p>
          <a:endParaRPr lang="en-US"/>
        </a:p>
      </dgm:t>
    </dgm:pt>
    <dgm:pt modelId="{51664C25-DD71-4121-ABB9-7646F4127DFE}" type="pres">
      <dgm:prSet presAssocID="{705856CC-6488-40B5-9D0A-154D394AC06B}" presName="compositeShape" presStyleCnt="0">
        <dgm:presLayoutVars>
          <dgm:chMax val="7"/>
          <dgm:dir/>
          <dgm:resizeHandles val="exact"/>
        </dgm:presLayoutVars>
      </dgm:prSet>
      <dgm:spPr/>
    </dgm:pt>
    <dgm:pt modelId="{7BBEB14A-6B21-4A5F-9034-F92AEF8F06C8}" type="pres">
      <dgm:prSet presAssocID="{705856CC-6488-40B5-9D0A-154D394AC06B}" presName="wedge1" presStyleLbl="node1" presStyleIdx="0" presStyleCnt="3"/>
      <dgm:spPr/>
      <dgm:t>
        <a:bodyPr/>
        <a:lstStyle/>
        <a:p>
          <a:endParaRPr lang="en-US"/>
        </a:p>
      </dgm:t>
    </dgm:pt>
    <dgm:pt modelId="{19801A21-937F-421C-B013-D50501947C4D}" type="pres">
      <dgm:prSet presAssocID="{705856CC-6488-40B5-9D0A-154D394AC06B}" presName="dummy1a" presStyleCnt="0"/>
      <dgm:spPr/>
    </dgm:pt>
    <dgm:pt modelId="{357924AC-4F11-42E6-A210-89C31FD513C2}" type="pres">
      <dgm:prSet presAssocID="{705856CC-6488-40B5-9D0A-154D394AC06B}" presName="dummy1b" presStyleCnt="0"/>
      <dgm:spPr/>
    </dgm:pt>
    <dgm:pt modelId="{C2370E83-AA66-4244-B489-62551E55FDC1}" type="pres">
      <dgm:prSet presAssocID="{705856CC-6488-40B5-9D0A-154D394AC0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488BA-DA96-47BF-908C-AAAC92231F95}" type="pres">
      <dgm:prSet presAssocID="{705856CC-6488-40B5-9D0A-154D394AC06B}" presName="wedge2" presStyleLbl="node1" presStyleIdx="1" presStyleCnt="3"/>
      <dgm:spPr/>
      <dgm:t>
        <a:bodyPr/>
        <a:lstStyle/>
        <a:p>
          <a:endParaRPr lang="en-US"/>
        </a:p>
      </dgm:t>
    </dgm:pt>
    <dgm:pt modelId="{1980A214-7B34-4823-B87D-753999C9ABCB}" type="pres">
      <dgm:prSet presAssocID="{705856CC-6488-40B5-9D0A-154D394AC06B}" presName="dummy2a" presStyleCnt="0"/>
      <dgm:spPr/>
    </dgm:pt>
    <dgm:pt modelId="{859A1251-BE68-44CF-B02A-7708FC2757AC}" type="pres">
      <dgm:prSet presAssocID="{705856CC-6488-40B5-9D0A-154D394AC06B}" presName="dummy2b" presStyleCnt="0"/>
      <dgm:spPr/>
    </dgm:pt>
    <dgm:pt modelId="{560919C8-F1E5-4A00-B44D-95243A4A880E}" type="pres">
      <dgm:prSet presAssocID="{705856CC-6488-40B5-9D0A-154D394AC0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C787C-F660-4B4A-8739-836885666136}" type="pres">
      <dgm:prSet presAssocID="{705856CC-6488-40B5-9D0A-154D394AC06B}" presName="wedge3" presStyleLbl="node1" presStyleIdx="2" presStyleCnt="3"/>
      <dgm:spPr/>
      <dgm:t>
        <a:bodyPr/>
        <a:lstStyle/>
        <a:p>
          <a:endParaRPr lang="en-US"/>
        </a:p>
      </dgm:t>
    </dgm:pt>
    <dgm:pt modelId="{0113D69F-62AF-4D4E-A2B2-F201EA6FDBAD}" type="pres">
      <dgm:prSet presAssocID="{705856CC-6488-40B5-9D0A-154D394AC06B}" presName="dummy3a" presStyleCnt="0"/>
      <dgm:spPr/>
    </dgm:pt>
    <dgm:pt modelId="{B419AC11-43BE-4025-B5CD-94FFD424D787}" type="pres">
      <dgm:prSet presAssocID="{705856CC-6488-40B5-9D0A-154D394AC06B}" presName="dummy3b" presStyleCnt="0"/>
      <dgm:spPr/>
    </dgm:pt>
    <dgm:pt modelId="{83BAF37A-DA57-45A0-84E9-40ED1D14DAA5}" type="pres">
      <dgm:prSet presAssocID="{705856CC-6488-40B5-9D0A-154D394AC0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97530-5328-41ED-920D-B0DCAC867359}" type="pres">
      <dgm:prSet presAssocID="{16A1073A-BE43-48A2-9D7A-41AC36FCBCCA}" presName="arrowWedge1" presStyleLbl="fgSibTrans2D1" presStyleIdx="0" presStyleCnt="3"/>
      <dgm:spPr/>
    </dgm:pt>
    <dgm:pt modelId="{1F7463D0-2D06-4567-B741-E37975336838}" type="pres">
      <dgm:prSet presAssocID="{E4F2A1D5-F5F1-491B-B0C1-A9EF9E4CC3F8}" presName="arrowWedge2" presStyleLbl="fgSibTrans2D1" presStyleIdx="1" presStyleCnt="3"/>
      <dgm:spPr/>
    </dgm:pt>
    <dgm:pt modelId="{17A84465-6D60-40B5-9974-84283788AFB8}" type="pres">
      <dgm:prSet presAssocID="{2D424702-D5BB-4175-A253-7557FA71DFCE}" presName="arrowWedge3" presStyleLbl="fgSibTrans2D1" presStyleIdx="2" presStyleCnt="3"/>
      <dgm:spPr/>
    </dgm:pt>
  </dgm:ptLst>
  <dgm:cxnLst>
    <dgm:cxn modelId="{ACD6E7BF-05A7-41E1-8772-F4828E0140B4}" type="presOf" srcId="{66E8095A-3E41-4F0F-A4BD-427547E8FF8D}" destId="{113C787C-F660-4B4A-8739-836885666136}" srcOrd="0" destOrd="0" presId="urn:microsoft.com/office/officeart/2005/8/layout/cycle8"/>
    <dgm:cxn modelId="{6C2E82A8-A99E-4F65-BC52-549511655E6D}" type="presOf" srcId="{9BD82323-9283-4B66-93BB-3D0567C1DBC9}" destId="{560919C8-F1E5-4A00-B44D-95243A4A880E}" srcOrd="1" destOrd="0" presId="urn:microsoft.com/office/officeart/2005/8/layout/cycle8"/>
    <dgm:cxn modelId="{CB5FB341-CF11-4A8A-BFB6-5D2BAE4257A5}" type="presOf" srcId="{BFF02318-A002-4171-8F6C-8E117575327C}" destId="{C2370E83-AA66-4244-B489-62551E55FDC1}" srcOrd="1" destOrd="0" presId="urn:microsoft.com/office/officeart/2005/8/layout/cycle8"/>
    <dgm:cxn modelId="{E9F7C6E9-6A1F-40D2-98EB-D6812EA75BD3}" srcId="{705856CC-6488-40B5-9D0A-154D394AC06B}" destId="{BFF02318-A002-4171-8F6C-8E117575327C}" srcOrd="0" destOrd="0" parTransId="{7738AEE2-8FE3-4101-AFFF-0325E3462767}" sibTransId="{16A1073A-BE43-48A2-9D7A-41AC36FCBCCA}"/>
    <dgm:cxn modelId="{766FC639-01CC-409C-A6C0-7D81D47ADD5C}" type="presOf" srcId="{BFF02318-A002-4171-8F6C-8E117575327C}" destId="{7BBEB14A-6B21-4A5F-9034-F92AEF8F06C8}" srcOrd="0" destOrd="0" presId="urn:microsoft.com/office/officeart/2005/8/layout/cycle8"/>
    <dgm:cxn modelId="{A4C0B0D7-0046-45CF-B3AA-34315DAE8380}" type="presOf" srcId="{705856CC-6488-40B5-9D0A-154D394AC06B}" destId="{51664C25-DD71-4121-ABB9-7646F4127DFE}" srcOrd="0" destOrd="0" presId="urn:microsoft.com/office/officeart/2005/8/layout/cycle8"/>
    <dgm:cxn modelId="{3691C75C-FA3E-4DE7-A698-5DD4325E2DA4}" type="presOf" srcId="{9BD82323-9283-4B66-93BB-3D0567C1DBC9}" destId="{2BC488BA-DA96-47BF-908C-AAAC92231F95}" srcOrd="0" destOrd="0" presId="urn:microsoft.com/office/officeart/2005/8/layout/cycle8"/>
    <dgm:cxn modelId="{40857D1B-1D99-463C-B79E-7C3BD0F6484A}" srcId="{705856CC-6488-40B5-9D0A-154D394AC06B}" destId="{9BD82323-9283-4B66-93BB-3D0567C1DBC9}" srcOrd="1" destOrd="0" parTransId="{AE87F3E4-2F47-480B-94C7-13287DFBA413}" sibTransId="{E4F2A1D5-F5F1-491B-B0C1-A9EF9E4CC3F8}"/>
    <dgm:cxn modelId="{5F9BA48C-CE14-4513-B706-60F73572BEEF}" srcId="{705856CC-6488-40B5-9D0A-154D394AC06B}" destId="{66E8095A-3E41-4F0F-A4BD-427547E8FF8D}" srcOrd="2" destOrd="0" parTransId="{FA550D60-1610-4FF3-92FB-F0A6AFE46B54}" sibTransId="{2D424702-D5BB-4175-A253-7557FA71DFCE}"/>
    <dgm:cxn modelId="{091518D7-CB56-4925-9E26-C3143116D552}" type="presOf" srcId="{66E8095A-3E41-4F0F-A4BD-427547E8FF8D}" destId="{83BAF37A-DA57-45A0-84E9-40ED1D14DAA5}" srcOrd="1" destOrd="0" presId="urn:microsoft.com/office/officeart/2005/8/layout/cycle8"/>
    <dgm:cxn modelId="{CE15DEAF-FA28-4DAE-978E-58BC0C9D6D4F}" type="presParOf" srcId="{51664C25-DD71-4121-ABB9-7646F4127DFE}" destId="{7BBEB14A-6B21-4A5F-9034-F92AEF8F06C8}" srcOrd="0" destOrd="0" presId="urn:microsoft.com/office/officeart/2005/8/layout/cycle8"/>
    <dgm:cxn modelId="{DA733117-76F5-4CC9-98D2-4CE80F36D5D0}" type="presParOf" srcId="{51664C25-DD71-4121-ABB9-7646F4127DFE}" destId="{19801A21-937F-421C-B013-D50501947C4D}" srcOrd="1" destOrd="0" presId="urn:microsoft.com/office/officeart/2005/8/layout/cycle8"/>
    <dgm:cxn modelId="{CD3BCC64-2CCA-47C2-BC41-4262DACC33C6}" type="presParOf" srcId="{51664C25-DD71-4121-ABB9-7646F4127DFE}" destId="{357924AC-4F11-42E6-A210-89C31FD513C2}" srcOrd="2" destOrd="0" presId="urn:microsoft.com/office/officeart/2005/8/layout/cycle8"/>
    <dgm:cxn modelId="{EE540238-C84A-4B9C-BAB5-9134FA844435}" type="presParOf" srcId="{51664C25-DD71-4121-ABB9-7646F4127DFE}" destId="{C2370E83-AA66-4244-B489-62551E55FDC1}" srcOrd="3" destOrd="0" presId="urn:microsoft.com/office/officeart/2005/8/layout/cycle8"/>
    <dgm:cxn modelId="{EF6AE6B5-2CFA-416A-A676-E2597AC34D82}" type="presParOf" srcId="{51664C25-DD71-4121-ABB9-7646F4127DFE}" destId="{2BC488BA-DA96-47BF-908C-AAAC92231F95}" srcOrd="4" destOrd="0" presId="urn:microsoft.com/office/officeart/2005/8/layout/cycle8"/>
    <dgm:cxn modelId="{EA5A30BA-5B3C-460C-8826-0E54201151AB}" type="presParOf" srcId="{51664C25-DD71-4121-ABB9-7646F4127DFE}" destId="{1980A214-7B34-4823-B87D-753999C9ABCB}" srcOrd="5" destOrd="0" presId="urn:microsoft.com/office/officeart/2005/8/layout/cycle8"/>
    <dgm:cxn modelId="{75C71D08-8142-4477-A6AC-41A2C9ED8308}" type="presParOf" srcId="{51664C25-DD71-4121-ABB9-7646F4127DFE}" destId="{859A1251-BE68-44CF-B02A-7708FC2757AC}" srcOrd="6" destOrd="0" presId="urn:microsoft.com/office/officeart/2005/8/layout/cycle8"/>
    <dgm:cxn modelId="{15265500-01AF-4B9E-A25D-F61003195189}" type="presParOf" srcId="{51664C25-DD71-4121-ABB9-7646F4127DFE}" destId="{560919C8-F1E5-4A00-B44D-95243A4A880E}" srcOrd="7" destOrd="0" presId="urn:microsoft.com/office/officeart/2005/8/layout/cycle8"/>
    <dgm:cxn modelId="{8C4C47F6-7106-443C-BCAF-3345DCCD5FB0}" type="presParOf" srcId="{51664C25-DD71-4121-ABB9-7646F4127DFE}" destId="{113C787C-F660-4B4A-8739-836885666136}" srcOrd="8" destOrd="0" presId="urn:microsoft.com/office/officeart/2005/8/layout/cycle8"/>
    <dgm:cxn modelId="{9C91DD21-A0DA-479A-832E-57749672EDE9}" type="presParOf" srcId="{51664C25-DD71-4121-ABB9-7646F4127DFE}" destId="{0113D69F-62AF-4D4E-A2B2-F201EA6FDBAD}" srcOrd="9" destOrd="0" presId="urn:microsoft.com/office/officeart/2005/8/layout/cycle8"/>
    <dgm:cxn modelId="{FE8564A0-AF04-445D-8636-777212634479}" type="presParOf" srcId="{51664C25-DD71-4121-ABB9-7646F4127DFE}" destId="{B419AC11-43BE-4025-B5CD-94FFD424D787}" srcOrd="10" destOrd="0" presId="urn:microsoft.com/office/officeart/2005/8/layout/cycle8"/>
    <dgm:cxn modelId="{AE159646-AA23-4877-85AC-B9773B639A39}" type="presParOf" srcId="{51664C25-DD71-4121-ABB9-7646F4127DFE}" destId="{83BAF37A-DA57-45A0-84E9-40ED1D14DAA5}" srcOrd="11" destOrd="0" presId="urn:microsoft.com/office/officeart/2005/8/layout/cycle8"/>
    <dgm:cxn modelId="{77081402-62CE-497C-A22B-186AD3CC9C8F}" type="presParOf" srcId="{51664C25-DD71-4121-ABB9-7646F4127DFE}" destId="{A8597530-5328-41ED-920D-B0DCAC867359}" srcOrd="12" destOrd="0" presId="urn:microsoft.com/office/officeart/2005/8/layout/cycle8"/>
    <dgm:cxn modelId="{0C976E21-8C4B-4FCF-96F0-7C1DB8034AE4}" type="presParOf" srcId="{51664C25-DD71-4121-ABB9-7646F4127DFE}" destId="{1F7463D0-2D06-4567-B741-E37975336838}" srcOrd="13" destOrd="0" presId="urn:microsoft.com/office/officeart/2005/8/layout/cycle8"/>
    <dgm:cxn modelId="{C53B1F33-588C-4479-A5DB-3A2AD486DF44}" type="presParOf" srcId="{51664C25-DD71-4121-ABB9-7646F4127DFE}" destId="{17A84465-6D60-40B5-9974-84283788AFB8}" srcOrd="14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9B269-C745-4742-A2E1-805F4324FF93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197E7F5-5C5B-4348-B58C-A2A6B92F6137}">
      <dgm:prSet phldrT="[Testo]"/>
      <dgm:spPr/>
      <dgm:t>
        <a:bodyPr/>
        <a:lstStyle/>
        <a:p>
          <a:r>
            <a:rPr lang="it-IT"/>
            <a:t>Organizations</a:t>
          </a:r>
        </a:p>
      </dgm:t>
    </dgm:pt>
    <dgm:pt modelId="{2AD22E9E-D1B1-4D9C-A229-596738DD3219}" type="parTrans" cxnId="{3319224A-F74D-4728-8C23-08821D30DC53}">
      <dgm:prSet/>
      <dgm:spPr/>
      <dgm:t>
        <a:bodyPr/>
        <a:lstStyle/>
        <a:p>
          <a:endParaRPr lang="it-IT"/>
        </a:p>
      </dgm:t>
    </dgm:pt>
    <dgm:pt modelId="{3DF3EAB8-C050-4C81-98E2-C75E9E10A290}" type="sibTrans" cxnId="{3319224A-F74D-4728-8C23-08821D30DC53}">
      <dgm:prSet/>
      <dgm:spPr/>
      <dgm:t>
        <a:bodyPr/>
        <a:lstStyle/>
        <a:p>
          <a:endParaRPr lang="it-IT"/>
        </a:p>
      </dgm:t>
    </dgm:pt>
    <dgm:pt modelId="{4E7AA865-C749-4F93-93B4-2DD6FFD99760}">
      <dgm:prSet phldrT="[Testo]" custT="1"/>
      <dgm:spPr/>
      <dgm:t>
        <a:bodyPr/>
        <a:lstStyle/>
        <a:p>
          <a:r>
            <a:rPr lang="it-IT" sz="1400" dirty="0"/>
            <a:t>Human Resource</a:t>
          </a:r>
        </a:p>
      </dgm:t>
    </dgm:pt>
    <dgm:pt modelId="{482837D8-568F-4EFC-BAA2-EE6FB737B5F7}" type="parTrans" cxnId="{AD3C5A33-387A-4EF0-B20D-5DBEDA017ED2}">
      <dgm:prSet/>
      <dgm:spPr/>
      <dgm:t>
        <a:bodyPr/>
        <a:lstStyle/>
        <a:p>
          <a:endParaRPr lang="it-IT"/>
        </a:p>
      </dgm:t>
    </dgm:pt>
    <dgm:pt modelId="{8C3CCA3A-9DBD-4751-8144-56CBAE2D5B99}" type="sibTrans" cxnId="{AD3C5A33-387A-4EF0-B20D-5DBEDA017ED2}">
      <dgm:prSet/>
      <dgm:spPr/>
      <dgm:t>
        <a:bodyPr/>
        <a:lstStyle/>
        <a:p>
          <a:endParaRPr lang="it-IT"/>
        </a:p>
      </dgm:t>
    </dgm:pt>
    <dgm:pt modelId="{1A0FB500-26C2-459F-B711-EF45D6DBFFB8}">
      <dgm:prSet phldrT="[Testo]"/>
      <dgm:spPr/>
      <dgm:t>
        <a:bodyPr/>
        <a:lstStyle/>
        <a:p>
          <a:r>
            <a:rPr lang="it-IT"/>
            <a:t>Equipment</a:t>
          </a:r>
        </a:p>
      </dgm:t>
    </dgm:pt>
    <dgm:pt modelId="{8854F40C-F9DB-4480-984D-CB7B07DAA0EC}" type="parTrans" cxnId="{FBB30573-F431-42B6-91A3-29615A9D6C93}">
      <dgm:prSet/>
      <dgm:spPr/>
      <dgm:t>
        <a:bodyPr/>
        <a:lstStyle/>
        <a:p>
          <a:endParaRPr lang="it-IT"/>
        </a:p>
      </dgm:t>
    </dgm:pt>
    <dgm:pt modelId="{234954A6-A467-4C14-8E54-CAA5E05E984F}" type="sibTrans" cxnId="{FBB30573-F431-42B6-91A3-29615A9D6C93}">
      <dgm:prSet/>
      <dgm:spPr/>
      <dgm:t>
        <a:bodyPr/>
        <a:lstStyle/>
        <a:p>
          <a:endParaRPr lang="it-IT"/>
        </a:p>
      </dgm:t>
    </dgm:pt>
    <dgm:pt modelId="{56623677-A124-4542-9986-DE789D5ACDDE}">
      <dgm:prSet phldrT="[Testo]" custT="1"/>
      <dgm:spPr/>
      <dgm:t>
        <a:bodyPr/>
        <a:lstStyle/>
        <a:p>
          <a:r>
            <a:rPr lang="it-IT" sz="1400" dirty="0"/>
            <a:t>Diagnostic</a:t>
          </a:r>
        </a:p>
      </dgm:t>
    </dgm:pt>
    <dgm:pt modelId="{508F76CB-730F-452E-AD08-BB905FEFAEC6}" type="parTrans" cxnId="{29B2C320-49E8-4BBF-9468-E4E6C2521141}">
      <dgm:prSet/>
      <dgm:spPr/>
      <dgm:t>
        <a:bodyPr/>
        <a:lstStyle/>
        <a:p>
          <a:endParaRPr lang="it-IT"/>
        </a:p>
      </dgm:t>
    </dgm:pt>
    <dgm:pt modelId="{6B33E5BD-B1B3-4FBF-AC56-23A27C117D05}" type="sibTrans" cxnId="{29B2C320-49E8-4BBF-9468-E4E6C2521141}">
      <dgm:prSet/>
      <dgm:spPr/>
      <dgm:t>
        <a:bodyPr/>
        <a:lstStyle/>
        <a:p>
          <a:endParaRPr lang="it-IT"/>
        </a:p>
      </dgm:t>
    </dgm:pt>
    <dgm:pt modelId="{6B1C383A-5BAD-40C3-8737-54A074B6C9F8}">
      <dgm:prSet phldrT="[Testo]"/>
      <dgm:spPr/>
      <dgm:t>
        <a:bodyPr/>
        <a:lstStyle/>
        <a:p>
          <a:r>
            <a:rPr lang="it-IT"/>
            <a:t>Medical Equipment  Maintenance</a:t>
          </a:r>
        </a:p>
      </dgm:t>
    </dgm:pt>
    <dgm:pt modelId="{9A3DD5E2-884E-48BF-9827-B79E2522AD65}" type="parTrans" cxnId="{A4E1A600-6BD9-40D0-8AF2-2C983FF7CA9D}">
      <dgm:prSet/>
      <dgm:spPr/>
      <dgm:t>
        <a:bodyPr/>
        <a:lstStyle/>
        <a:p>
          <a:endParaRPr lang="it-IT"/>
        </a:p>
      </dgm:t>
    </dgm:pt>
    <dgm:pt modelId="{969AB207-6DA9-4EEF-83AE-AA59686B96AA}" type="sibTrans" cxnId="{A4E1A600-6BD9-40D0-8AF2-2C983FF7CA9D}">
      <dgm:prSet/>
      <dgm:spPr/>
      <dgm:t>
        <a:bodyPr/>
        <a:lstStyle/>
        <a:p>
          <a:endParaRPr lang="it-IT"/>
        </a:p>
      </dgm:t>
    </dgm:pt>
    <dgm:pt modelId="{706D0280-FBD3-4973-B976-D851A252CE0A}">
      <dgm:prSet phldrT="[Testo]" custT="1"/>
      <dgm:spPr/>
      <dgm:t>
        <a:bodyPr/>
        <a:lstStyle/>
        <a:p>
          <a:r>
            <a:rPr lang="it-IT" sz="1100" dirty="0"/>
            <a:t>Clinical/ Biomedical engineer</a:t>
          </a:r>
        </a:p>
      </dgm:t>
    </dgm:pt>
    <dgm:pt modelId="{370D8E87-40B1-47B2-9A2D-DD9C7251C48C}" type="parTrans" cxnId="{8B685DB0-E0BE-4E25-AC66-9BEF976E023E}">
      <dgm:prSet/>
      <dgm:spPr/>
      <dgm:t>
        <a:bodyPr/>
        <a:lstStyle/>
        <a:p>
          <a:endParaRPr lang="it-IT"/>
        </a:p>
      </dgm:t>
    </dgm:pt>
    <dgm:pt modelId="{25BD780E-CCAB-403D-9917-96A391A34FD3}" type="sibTrans" cxnId="{8B685DB0-E0BE-4E25-AC66-9BEF976E023E}">
      <dgm:prSet/>
      <dgm:spPr/>
      <dgm:t>
        <a:bodyPr/>
        <a:lstStyle/>
        <a:p>
          <a:endParaRPr lang="it-IT"/>
        </a:p>
      </dgm:t>
    </dgm:pt>
    <dgm:pt modelId="{98986F8C-F069-4A8E-90BF-C080AF4D1285}">
      <dgm:prSet phldrT="[Testo]"/>
      <dgm:spPr/>
      <dgm:t>
        <a:bodyPr/>
        <a:lstStyle/>
        <a:p>
          <a:r>
            <a:rPr lang="it-IT"/>
            <a:t>Medical Equipment Users</a:t>
          </a:r>
        </a:p>
      </dgm:t>
    </dgm:pt>
    <dgm:pt modelId="{989517AE-B380-4BD1-B9E4-92AA4F06FD19}" type="parTrans" cxnId="{A9B8A87F-BA32-4D57-9BBB-3FD60D907B08}">
      <dgm:prSet/>
      <dgm:spPr/>
      <dgm:t>
        <a:bodyPr/>
        <a:lstStyle/>
        <a:p>
          <a:endParaRPr lang="it-IT"/>
        </a:p>
      </dgm:t>
    </dgm:pt>
    <dgm:pt modelId="{AEEAB3F6-85B9-405B-8FA8-E5FFA5EE2753}" type="sibTrans" cxnId="{A9B8A87F-BA32-4D57-9BBB-3FD60D907B08}">
      <dgm:prSet/>
      <dgm:spPr/>
      <dgm:t>
        <a:bodyPr/>
        <a:lstStyle/>
        <a:p>
          <a:endParaRPr lang="it-IT"/>
        </a:p>
      </dgm:t>
    </dgm:pt>
    <dgm:pt modelId="{16F91C82-12CA-481E-B64D-AC5CDBADE3A2}">
      <dgm:prSet phldrT="[Testo]" custT="1"/>
      <dgm:spPr/>
      <dgm:t>
        <a:bodyPr/>
        <a:lstStyle/>
        <a:p>
          <a:r>
            <a:rPr lang="it-IT" sz="1400" dirty="0"/>
            <a:t>Patient</a:t>
          </a:r>
        </a:p>
      </dgm:t>
    </dgm:pt>
    <dgm:pt modelId="{BA727482-47F1-4601-A74D-DD61E44DAF32}" type="parTrans" cxnId="{2DBE99E4-6F8D-4617-98AE-2A3ED7E4DDEE}">
      <dgm:prSet/>
      <dgm:spPr/>
      <dgm:t>
        <a:bodyPr/>
        <a:lstStyle/>
        <a:p>
          <a:endParaRPr lang="it-IT"/>
        </a:p>
      </dgm:t>
    </dgm:pt>
    <dgm:pt modelId="{38A1642F-C722-4F64-ABDB-96A0C4BD7AF2}" type="sibTrans" cxnId="{2DBE99E4-6F8D-4617-98AE-2A3ED7E4DDEE}">
      <dgm:prSet/>
      <dgm:spPr/>
      <dgm:t>
        <a:bodyPr/>
        <a:lstStyle/>
        <a:p>
          <a:endParaRPr lang="it-IT"/>
        </a:p>
      </dgm:t>
    </dgm:pt>
    <dgm:pt modelId="{76C24436-FB4D-41FF-A3CC-DA0B8E33FAD1}">
      <dgm:prSet phldrT="[Testo]" custT="1"/>
      <dgm:spPr/>
      <dgm:t>
        <a:bodyPr/>
        <a:lstStyle/>
        <a:p>
          <a:r>
            <a:rPr lang="it-IT" sz="1400" dirty="0"/>
            <a:t>Electric power and stand by generator</a:t>
          </a:r>
        </a:p>
      </dgm:t>
    </dgm:pt>
    <dgm:pt modelId="{B6879106-1076-4C17-9BD5-6573572CC847}" type="parTrans" cxnId="{186A6ADC-BB2A-40A7-9C99-242ABDA1948F}">
      <dgm:prSet/>
      <dgm:spPr/>
      <dgm:t>
        <a:bodyPr/>
        <a:lstStyle/>
        <a:p>
          <a:endParaRPr lang="it-IT"/>
        </a:p>
      </dgm:t>
    </dgm:pt>
    <dgm:pt modelId="{F17A4CAA-5A88-4F2F-BB7E-91A8AF301AE1}" type="sibTrans" cxnId="{186A6ADC-BB2A-40A7-9C99-242ABDA1948F}">
      <dgm:prSet/>
      <dgm:spPr/>
      <dgm:t>
        <a:bodyPr/>
        <a:lstStyle/>
        <a:p>
          <a:endParaRPr lang="it-IT"/>
        </a:p>
      </dgm:t>
    </dgm:pt>
    <dgm:pt modelId="{D4C0A488-F94E-466D-8332-21F3AB596154}">
      <dgm:prSet phldrT="[Testo]" custT="1"/>
      <dgm:spPr/>
      <dgm:t>
        <a:bodyPr/>
        <a:lstStyle/>
        <a:p>
          <a:r>
            <a:rPr lang="it-IT" sz="1400" dirty="0"/>
            <a:t>Water e medical gas facilities</a:t>
          </a:r>
        </a:p>
      </dgm:t>
    </dgm:pt>
    <dgm:pt modelId="{941E3D2C-DD55-40AB-9AA0-EE3164C534FF}" type="parTrans" cxnId="{1FB47EAC-27F7-4706-B19B-DD664196119B}">
      <dgm:prSet/>
      <dgm:spPr/>
      <dgm:t>
        <a:bodyPr/>
        <a:lstStyle/>
        <a:p>
          <a:endParaRPr lang="it-IT"/>
        </a:p>
      </dgm:t>
    </dgm:pt>
    <dgm:pt modelId="{AFDC885C-54F6-43F9-A763-BBD217CAC2E5}" type="sibTrans" cxnId="{1FB47EAC-27F7-4706-B19B-DD664196119B}">
      <dgm:prSet/>
      <dgm:spPr/>
      <dgm:t>
        <a:bodyPr/>
        <a:lstStyle/>
        <a:p>
          <a:endParaRPr lang="it-IT"/>
        </a:p>
      </dgm:t>
    </dgm:pt>
    <dgm:pt modelId="{F44AED83-3965-4E5D-8A7D-4A6FF1BC8D09}">
      <dgm:prSet phldrT="[Testo]" custT="1"/>
      <dgm:spPr/>
      <dgm:t>
        <a:bodyPr/>
        <a:lstStyle/>
        <a:p>
          <a:r>
            <a:rPr lang="it-IT" sz="1400" dirty="0"/>
            <a:t>Waste</a:t>
          </a:r>
        </a:p>
      </dgm:t>
    </dgm:pt>
    <dgm:pt modelId="{49E513F1-EBCA-4A60-B3A1-2FA1DBC4779A}" type="parTrans" cxnId="{741EBBB8-9C3F-4FB1-944E-FAECB38BCBF9}">
      <dgm:prSet/>
      <dgm:spPr/>
      <dgm:t>
        <a:bodyPr/>
        <a:lstStyle/>
        <a:p>
          <a:endParaRPr lang="it-IT"/>
        </a:p>
      </dgm:t>
    </dgm:pt>
    <dgm:pt modelId="{4B41A07B-54AE-4FF0-AD47-4F6307E444A8}" type="sibTrans" cxnId="{741EBBB8-9C3F-4FB1-944E-FAECB38BCBF9}">
      <dgm:prSet/>
      <dgm:spPr/>
      <dgm:t>
        <a:bodyPr/>
        <a:lstStyle/>
        <a:p>
          <a:endParaRPr lang="it-IT"/>
        </a:p>
      </dgm:t>
    </dgm:pt>
    <dgm:pt modelId="{04F07D4F-EFA3-49B6-B900-EAACB52671D2}">
      <dgm:prSet phldrT="[Testo]" custT="1"/>
      <dgm:spPr/>
      <dgm:t>
        <a:bodyPr/>
        <a:lstStyle/>
        <a:p>
          <a:r>
            <a:rPr lang="it-IT" sz="1400" dirty="0"/>
            <a:t>Space</a:t>
          </a:r>
        </a:p>
      </dgm:t>
    </dgm:pt>
    <dgm:pt modelId="{A4C946AB-837D-47E1-B26B-2BEE03D15A73}" type="parTrans" cxnId="{3E8C1C73-4B5A-4913-A006-50FAF7687035}">
      <dgm:prSet/>
      <dgm:spPr/>
      <dgm:t>
        <a:bodyPr/>
        <a:lstStyle/>
        <a:p>
          <a:endParaRPr lang="it-IT"/>
        </a:p>
      </dgm:t>
    </dgm:pt>
    <dgm:pt modelId="{5C5C63D4-7386-4C77-BFB8-9600BF23CDF7}" type="sibTrans" cxnId="{3E8C1C73-4B5A-4913-A006-50FAF7687035}">
      <dgm:prSet/>
      <dgm:spPr/>
      <dgm:t>
        <a:bodyPr/>
        <a:lstStyle/>
        <a:p>
          <a:endParaRPr lang="it-IT"/>
        </a:p>
      </dgm:t>
    </dgm:pt>
    <dgm:pt modelId="{969E84FD-8C7C-4E1E-8D11-26F9464C5935}">
      <dgm:prSet custT="1"/>
      <dgm:spPr/>
      <dgm:t>
        <a:bodyPr/>
        <a:lstStyle/>
        <a:p>
          <a:r>
            <a:rPr lang="it-IT" sz="1400" dirty="0"/>
            <a:t>Therapeutic</a:t>
          </a:r>
        </a:p>
      </dgm:t>
    </dgm:pt>
    <dgm:pt modelId="{A89420D7-DAEB-49C8-A644-914366AC42C1}" type="parTrans" cxnId="{54118C7D-6502-440C-82C4-9D9BD829536B}">
      <dgm:prSet/>
      <dgm:spPr/>
      <dgm:t>
        <a:bodyPr/>
        <a:lstStyle/>
        <a:p>
          <a:endParaRPr lang="it-IT"/>
        </a:p>
      </dgm:t>
    </dgm:pt>
    <dgm:pt modelId="{C6446109-CB90-4BB3-93DC-441CCC23C1B7}" type="sibTrans" cxnId="{54118C7D-6502-440C-82C4-9D9BD829536B}">
      <dgm:prSet/>
      <dgm:spPr/>
      <dgm:t>
        <a:bodyPr/>
        <a:lstStyle/>
        <a:p>
          <a:endParaRPr lang="it-IT"/>
        </a:p>
      </dgm:t>
    </dgm:pt>
    <dgm:pt modelId="{B88D27B7-03E3-4E8D-B27F-96A6A4374B31}">
      <dgm:prSet custT="1"/>
      <dgm:spPr/>
      <dgm:t>
        <a:bodyPr/>
        <a:lstStyle/>
        <a:p>
          <a:r>
            <a:rPr lang="it-IT" sz="1400" dirty="0"/>
            <a:t>Research</a:t>
          </a:r>
        </a:p>
      </dgm:t>
    </dgm:pt>
    <dgm:pt modelId="{318CFEC3-08C1-403B-B4B5-4C12370929CF}" type="parTrans" cxnId="{2D2D6244-93D1-46BF-B82E-6EA15DFE8C40}">
      <dgm:prSet/>
      <dgm:spPr/>
      <dgm:t>
        <a:bodyPr/>
        <a:lstStyle/>
        <a:p>
          <a:endParaRPr lang="it-IT"/>
        </a:p>
      </dgm:t>
    </dgm:pt>
    <dgm:pt modelId="{A1DD23F7-714B-4191-80AF-C90F11C44C21}" type="sibTrans" cxnId="{2D2D6244-93D1-46BF-B82E-6EA15DFE8C40}">
      <dgm:prSet/>
      <dgm:spPr/>
      <dgm:t>
        <a:bodyPr/>
        <a:lstStyle/>
        <a:p>
          <a:endParaRPr lang="it-IT"/>
        </a:p>
      </dgm:t>
    </dgm:pt>
    <dgm:pt modelId="{B610BEFA-7932-4268-AC94-6DFC5E314BC1}">
      <dgm:prSet custT="1"/>
      <dgm:spPr/>
      <dgm:t>
        <a:bodyPr/>
        <a:lstStyle/>
        <a:p>
          <a:r>
            <a:rPr lang="it-IT" sz="1400" dirty="0"/>
            <a:t>Support service</a:t>
          </a:r>
        </a:p>
      </dgm:t>
    </dgm:pt>
    <dgm:pt modelId="{1C9713E9-3CCB-49DA-9307-BADCF3355C9A}" type="parTrans" cxnId="{85543ED4-C2AB-46A2-8AB2-11A160D999F9}">
      <dgm:prSet/>
      <dgm:spPr/>
      <dgm:t>
        <a:bodyPr/>
        <a:lstStyle/>
        <a:p>
          <a:endParaRPr lang="it-IT"/>
        </a:p>
      </dgm:t>
    </dgm:pt>
    <dgm:pt modelId="{D57DF923-CAB3-4734-97DD-54FA13234D0B}" type="sibTrans" cxnId="{85543ED4-C2AB-46A2-8AB2-11A160D999F9}">
      <dgm:prSet/>
      <dgm:spPr/>
      <dgm:t>
        <a:bodyPr/>
        <a:lstStyle/>
        <a:p>
          <a:endParaRPr lang="it-IT"/>
        </a:p>
      </dgm:t>
    </dgm:pt>
    <dgm:pt modelId="{4D45E3AE-6F4D-4656-BF1E-F7581067DB6E}">
      <dgm:prSet custT="1"/>
      <dgm:spPr/>
      <dgm:t>
        <a:bodyPr/>
        <a:lstStyle/>
        <a:p>
          <a:r>
            <a:rPr lang="it-IT" sz="1400" dirty="0"/>
            <a:t>Utility equipm</a:t>
          </a:r>
          <a:r>
            <a:rPr lang="it-IT" sz="900" dirty="0"/>
            <a:t>ent</a:t>
          </a:r>
        </a:p>
      </dgm:t>
    </dgm:pt>
    <dgm:pt modelId="{70794E71-512D-460F-85C4-3B3936921D2A}" type="parTrans" cxnId="{937F8B97-7AEB-4D6A-9B61-A4EEDBBC30B9}">
      <dgm:prSet/>
      <dgm:spPr/>
      <dgm:t>
        <a:bodyPr/>
        <a:lstStyle/>
        <a:p>
          <a:endParaRPr lang="it-IT"/>
        </a:p>
      </dgm:t>
    </dgm:pt>
    <dgm:pt modelId="{FC48CEE8-92A0-4EFC-8F05-72406D1AFB22}" type="sibTrans" cxnId="{937F8B97-7AEB-4D6A-9B61-A4EEDBBC30B9}">
      <dgm:prSet/>
      <dgm:spPr/>
      <dgm:t>
        <a:bodyPr/>
        <a:lstStyle/>
        <a:p>
          <a:endParaRPr lang="it-IT"/>
        </a:p>
      </dgm:t>
    </dgm:pt>
    <dgm:pt modelId="{7EC04007-D1F5-4367-971A-1B37321AA559}">
      <dgm:prSet custT="1"/>
      <dgm:spPr/>
      <dgm:t>
        <a:bodyPr/>
        <a:lstStyle/>
        <a:p>
          <a:r>
            <a:rPr lang="it-IT" sz="1100" dirty="0"/>
            <a:t>Engineering Technologist</a:t>
          </a:r>
        </a:p>
      </dgm:t>
    </dgm:pt>
    <dgm:pt modelId="{F6E754C1-A6F4-4F3A-9001-0C24CA145BB3}" type="parTrans" cxnId="{807EF745-3364-4792-A945-C8F073E07313}">
      <dgm:prSet/>
      <dgm:spPr/>
      <dgm:t>
        <a:bodyPr/>
        <a:lstStyle/>
        <a:p>
          <a:endParaRPr lang="it-IT"/>
        </a:p>
      </dgm:t>
    </dgm:pt>
    <dgm:pt modelId="{82FF1192-C137-4C62-9082-297730234E79}" type="sibTrans" cxnId="{807EF745-3364-4792-A945-C8F073E07313}">
      <dgm:prSet/>
      <dgm:spPr/>
      <dgm:t>
        <a:bodyPr/>
        <a:lstStyle/>
        <a:p>
          <a:endParaRPr lang="it-IT"/>
        </a:p>
      </dgm:t>
    </dgm:pt>
    <dgm:pt modelId="{26CF7731-99F3-4DB6-9DF8-EABACBBC44B1}">
      <dgm:prSet custT="1"/>
      <dgm:spPr/>
      <dgm:t>
        <a:bodyPr/>
        <a:lstStyle/>
        <a:p>
          <a:r>
            <a:rPr lang="it-IT" sz="1100" dirty="0"/>
            <a:t>Biomedical Technician</a:t>
          </a:r>
        </a:p>
      </dgm:t>
    </dgm:pt>
    <dgm:pt modelId="{0EF8D77C-5405-4062-AE9E-772331A2A562}" type="parTrans" cxnId="{E8C11034-E2DD-4B17-8EAF-D7A8386D8456}">
      <dgm:prSet/>
      <dgm:spPr/>
      <dgm:t>
        <a:bodyPr/>
        <a:lstStyle/>
        <a:p>
          <a:endParaRPr lang="it-IT"/>
        </a:p>
      </dgm:t>
    </dgm:pt>
    <dgm:pt modelId="{64C28054-7E25-4507-B23B-6C34F9D06AFC}" type="sibTrans" cxnId="{E8C11034-E2DD-4B17-8EAF-D7A8386D8456}">
      <dgm:prSet/>
      <dgm:spPr/>
      <dgm:t>
        <a:bodyPr/>
        <a:lstStyle/>
        <a:p>
          <a:endParaRPr lang="it-IT"/>
        </a:p>
      </dgm:t>
    </dgm:pt>
    <dgm:pt modelId="{DAC398E7-5956-4C0F-A34C-8FB35EFF39DD}">
      <dgm:prSet custT="1"/>
      <dgm:spPr/>
      <dgm:t>
        <a:bodyPr/>
        <a:lstStyle/>
        <a:p>
          <a:r>
            <a:rPr lang="it-IT" sz="1100" dirty="0"/>
            <a:t>Electro- mechanical Technician</a:t>
          </a:r>
        </a:p>
      </dgm:t>
    </dgm:pt>
    <dgm:pt modelId="{C4D43633-2019-4A2A-B5B1-9BFDBC945279}" type="parTrans" cxnId="{1B12D447-6F9D-4E0B-A9E8-9A61836E5296}">
      <dgm:prSet/>
      <dgm:spPr/>
      <dgm:t>
        <a:bodyPr/>
        <a:lstStyle/>
        <a:p>
          <a:endParaRPr lang="it-IT"/>
        </a:p>
      </dgm:t>
    </dgm:pt>
    <dgm:pt modelId="{5C137DC9-68E0-4B96-86E6-13ABA129DC3C}" type="sibTrans" cxnId="{1B12D447-6F9D-4E0B-A9E8-9A61836E5296}">
      <dgm:prSet/>
      <dgm:spPr/>
      <dgm:t>
        <a:bodyPr/>
        <a:lstStyle/>
        <a:p>
          <a:endParaRPr lang="it-IT"/>
        </a:p>
      </dgm:t>
    </dgm:pt>
    <dgm:pt modelId="{1C59F58E-295F-49F4-8436-934E107B1D25}">
      <dgm:prSet custT="1"/>
      <dgm:spPr/>
      <dgm:t>
        <a:bodyPr/>
        <a:lstStyle/>
        <a:p>
          <a:r>
            <a:rPr lang="it-IT" sz="1100" dirty="0"/>
            <a:t>Cereal Technicians</a:t>
          </a:r>
        </a:p>
      </dgm:t>
    </dgm:pt>
    <dgm:pt modelId="{1CEBDCA1-78E8-43BF-A5AF-7E4821C9ED6E}" type="parTrans" cxnId="{BC5F6E0C-21E5-4469-98C3-5780B8E297A6}">
      <dgm:prSet/>
      <dgm:spPr/>
      <dgm:t>
        <a:bodyPr/>
        <a:lstStyle/>
        <a:p>
          <a:endParaRPr lang="it-IT"/>
        </a:p>
      </dgm:t>
    </dgm:pt>
    <dgm:pt modelId="{1848BA27-9E79-4D84-BB36-10C8895AC920}" type="sibTrans" cxnId="{BC5F6E0C-21E5-4469-98C3-5780B8E297A6}">
      <dgm:prSet/>
      <dgm:spPr/>
      <dgm:t>
        <a:bodyPr/>
        <a:lstStyle/>
        <a:p>
          <a:endParaRPr lang="it-IT"/>
        </a:p>
      </dgm:t>
    </dgm:pt>
    <dgm:pt modelId="{5E5C8493-5FFD-40F1-80F8-C6AC0B117352}">
      <dgm:prSet custT="1"/>
      <dgm:spPr/>
      <dgm:t>
        <a:bodyPr/>
        <a:lstStyle/>
        <a:p>
          <a:r>
            <a:rPr lang="it-IT" sz="1100" dirty="0"/>
            <a:t>Users Nurse &amp; Medical Technologist</a:t>
          </a:r>
        </a:p>
      </dgm:t>
    </dgm:pt>
    <dgm:pt modelId="{0652A89C-BC92-4E27-90C2-7B1700DD5597}" type="parTrans" cxnId="{2F7F4CFB-5624-4C9A-8159-EE81D9518A82}">
      <dgm:prSet/>
      <dgm:spPr/>
      <dgm:t>
        <a:bodyPr/>
        <a:lstStyle/>
        <a:p>
          <a:endParaRPr lang="it-IT"/>
        </a:p>
      </dgm:t>
    </dgm:pt>
    <dgm:pt modelId="{06D7C3CC-B5F9-4B9B-B3A8-DF3528144AAA}" type="sibTrans" cxnId="{2F7F4CFB-5624-4C9A-8159-EE81D9518A82}">
      <dgm:prSet/>
      <dgm:spPr/>
      <dgm:t>
        <a:bodyPr/>
        <a:lstStyle/>
        <a:p>
          <a:endParaRPr lang="it-IT"/>
        </a:p>
      </dgm:t>
    </dgm:pt>
    <dgm:pt modelId="{AD1EB5CA-CA9C-4608-BE77-F78D53C10C91}">
      <dgm:prSet custT="1"/>
      <dgm:spPr/>
      <dgm:t>
        <a:bodyPr/>
        <a:lstStyle/>
        <a:p>
          <a:r>
            <a:rPr lang="it-IT" sz="1100" dirty="0"/>
            <a:t>Equipment operator</a:t>
          </a:r>
        </a:p>
      </dgm:t>
    </dgm:pt>
    <dgm:pt modelId="{2F423B26-5482-4EE7-B109-A0E6B8884A18}" type="parTrans" cxnId="{0B4322CE-314D-44A7-BB58-C6749AA135DF}">
      <dgm:prSet/>
      <dgm:spPr/>
      <dgm:t>
        <a:bodyPr/>
        <a:lstStyle/>
        <a:p>
          <a:endParaRPr lang="it-IT"/>
        </a:p>
      </dgm:t>
    </dgm:pt>
    <dgm:pt modelId="{BCDFDC03-3CED-4809-AFD5-084F194AB3D4}" type="sibTrans" cxnId="{0B4322CE-314D-44A7-BB58-C6749AA135DF}">
      <dgm:prSet/>
      <dgm:spPr/>
      <dgm:t>
        <a:bodyPr/>
        <a:lstStyle/>
        <a:p>
          <a:endParaRPr lang="it-IT"/>
        </a:p>
      </dgm:t>
    </dgm:pt>
    <dgm:pt modelId="{DE3240B3-B561-4728-8BE2-E367E72EB672}">
      <dgm:prSet custT="1"/>
      <dgm:spPr/>
      <dgm:t>
        <a:bodyPr/>
        <a:lstStyle/>
        <a:p>
          <a:r>
            <a:rPr lang="it-IT" sz="1400"/>
            <a:t>Doctors</a:t>
          </a:r>
        </a:p>
      </dgm:t>
    </dgm:pt>
    <dgm:pt modelId="{530A5875-5A57-4A0C-AA68-8FD550718666}" type="parTrans" cxnId="{F62BFB52-94B3-4BBB-93F0-5322984E4244}">
      <dgm:prSet/>
      <dgm:spPr/>
      <dgm:t>
        <a:bodyPr/>
        <a:lstStyle/>
        <a:p>
          <a:endParaRPr lang="it-IT"/>
        </a:p>
      </dgm:t>
    </dgm:pt>
    <dgm:pt modelId="{EE51A08A-0CC4-4C15-8436-FCECF63002F2}" type="sibTrans" cxnId="{F62BFB52-94B3-4BBB-93F0-5322984E4244}">
      <dgm:prSet/>
      <dgm:spPr/>
      <dgm:t>
        <a:bodyPr/>
        <a:lstStyle/>
        <a:p>
          <a:endParaRPr lang="it-IT"/>
        </a:p>
      </dgm:t>
    </dgm:pt>
    <dgm:pt modelId="{A414789D-54E5-4AAC-AFB9-536510A2B26D}">
      <dgm:prSet custT="1"/>
      <dgm:spPr/>
      <dgm:t>
        <a:bodyPr/>
        <a:lstStyle/>
        <a:p>
          <a:r>
            <a:rPr lang="it-IT" sz="1400" dirty="0"/>
            <a:t>Nurses</a:t>
          </a:r>
        </a:p>
      </dgm:t>
    </dgm:pt>
    <dgm:pt modelId="{EFB045B4-FAAA-49D9-AF1B-549748D2905E}" type="parTrans" cxnId="{55EFA8F3-FE1D-4D9C-A434-C0768F81755D}">
      <dgm:prSet/>
      <dgm:spPr/>
      <dgm:t>
        <a:bodyPr/>
        <a:lstStyle/>
        <a:p>
          <a:endParaRPr lang="it-IT"/>
        </a:p>
      </dgm:t>
    </dgm:pt>
    <dgm:pt modelId="{C501BF04-6B83-4514-A8EE-C68EAC43978B}" type="sibTrans" cxnId="{55EFA8F3-FE1D-4D9C-A434-C0768F81755D}">
      <dgm:prSet/>
      <dgm:spPr/>
      <dgm:t>
        <a:bodyPr/>
        <a:lstStyle/>
        <a:p>
          <a:endParaRPr lang="it-IT"/>
        </a:p>
      </dgm:t>
    </dgm:pt>
    <dgm:pt modelId="{42002677-316F-4649-A761-D600EC41C994}">
      <dgm:prSet custT="1"/>
      <dgm:spPr/>
      <dgm:t>
        <a:bodyPr/>
        <a:lstStyle/>
        <a:p>
          <a:r>
            <a:rPr lang="it-IT" sz="1400" dirty="0"/>
            <a:t>MT</a:t>
          </a:r>
        </a:p>
      </dgm:t>
    </dgm:pt>
    <dgm:pt modelId="{46C63410-BA24-48EF-9F0E-E2D3A182F941}" type="parTrans" cxnId="{5275CA39-C747-4C33-97F5-763303EB659D}">
      <dgm:prSet/>
      <dgm:spPr/>
      <dgm:t>
        <a:bodyPr/>
        <a:lstStyle/>
        <a:p>
          <a:endParaRPr lang="it-IT"/>
        </a:p>
      </dgm:t>
    </dgm:pt>
    <dgm:pt modelId="{7B733653-0263-4A6F-80CC-E9F5B8272B0C}" type="sibTrans" cxnId="{5275CA39-C747-4C33-97F5-763303EB659D}">
      <dgm:prSet/>
      <dgm:spPr/>
      <dgm:t>
        <a:bodyPr/>
        <a:lstStyle/>
        <a:p>
          <a:endParaRPr lang="it-IT"/>
        </a:p>
      </dgm:t>
    </dgm:pt>
    <dgm:pt modelId="{E8761429-6694-4F7C-A00F-B5A12F2F5C92}" type="pres">
      <dgm:prSet presAssocID="{D879B269-C745-4742-A2E1-805F4324FF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E51142-F94D-41C3-8A5E-0662B90FAC09}" type="pres">
      <dgm:prSet presAssocID="{D879B269-C745-4742-A2E1-805F4324FF93}" presName="children" presStyleCnt="0"/>
      <dgm:spPr/>
    </dgm:pt>
    <dgm:pt modelId="{E79BFCE9-23BA-497E-B595-4B69E3E1CB7E}" type="pres">
      <dgm:prSet presAssocID="{D879B269-C745-4742-A2E1-805F4324FF93}" presName="child1group" presStyleCnt="0"/>
      <dgm:spPr/>
    </dgm:pt>
    <dgm:pt modelId="{3777C6FD-7112-4F2C-9F67-5512D86E4AE3}" type="pres">
      <dgm:prSet presAssocID="{D879B269-C745-4742-A2E1-805F4324FF93}" presName="child1" presStyleLbl="bgAcc1" presStyleIdx="0" presStyleCnt="4"/>
      <dgm:spPr/>
      <dgm:t>
        <a:bodyPr/>
        <a:lstStyle/>
        <a:p>
          <a:endParaRPr lang="it-IT"/>
        </a:p>
      </dgm:t>
    </dgm:pt>
    <dgm:pt modelId="{2D7BCBFD-8696-4AC5-8D61-E2F45571664E}" type="pres">
      <dgm:prSet presAssocID="{D879B269-C745-4742-A2E1-805F4324FF9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C86B2-9054-4D67-90FC-93F54DA49EBA}" type="pres">
      <dgm:prSet presAssocID="{D879B269-C745-4742-A2E1-805F4324FF93}" presName="child2group" presStyleCnt="0"/>
      <dgm:spPr/>
    </dgm:pt>
    <dgm:pt modelId="{9EC99E29-EE29-4059-90A2-6ADB3DF53FE6}" type="pres">
      <dgm:prSet presAssocID="{D879B269-C745-4742-A2E1-805F4324FF93}" presName="child2" presStyleLbl="bgAcc1" presStyleIdx="1" presStyleCnt="4" custLinFactNeighborX="6025"/>
      <dgm:spPr/>
      <dgm:t>
        <a:bodyPr/>
        <a:lstStyle/>
        <a:p>
          <a:endParaRPr lang="it-IT"/>
        </a:p>
      </dgm:t>
    </dgm:pt>
    <dgm:pt modelId="{AF5A1366-0BA9-4717-904A-2EF274533CEE}" type="pres">
      <dgm:prSet presAssocID="{D879B269-C745-4742-A2E1-805F4324FF9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C6AA46-E467-488D-9C2B-AF27A3AA8744}" type="pres">
      <dgm:prSet presAssocID="{D879B269-C745-4742-A2E1-805F4324FF93}" presName="child3group" presStyleCnt="0"/>
      <dgm:spPr/>
    </dgm:pt>
    <dgm:pt modelId="{7A13D17E-241E-49E9-AFB3-EE7475729919}" type="pres">
      <dgm:prSet presAssocID="{D879B269-C745-4742-A2E1-805F4324FF93}" presName="child3" presStyleLbl="bgAcc1" presStyleIdx="2" presStyleCnt="4" custScaleX="87325" custScaleY="103439" custLinFactNeighborX="18938" custLinFactNeighborY="-28947"/>
      <dgm:spPr/>
      <dgm:t>
        <a:bodyPr/>
        <a:lstStyle/>
        <a:p>
          <a:endParaRPr lang="it-IT"/>
        </a:p>
      </dgm:t>
    </dgm:pt>
    <dgm:pt modelId="{360FC469-3807-4509-AA07-872942972FE4}" type="pres">
      <dgm:prSet presAssocID="{D879B269-C745-4742-A2E1-805F4324FF9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9D1FB5-F416-4512-AC34-C5B3AB88282D}" type="pres">
      <dgm:prSet presAssocID="{D879B269-C745-4742-A2E1-805F4324FF93}" presName="child4group" presStyleCnt="0"/>
      <dgm:spPr/>
    </dgm:pt>
    <dgm:pt modelId="{944E7CAA-7F01-4B4E-9B80-21FEB6B43B0C}" type="pres">
      <dgm:prSet presAssocID="{D879B269-C745-4742-A2E1-805F4324FF93}" presName="child4" presStyleLbl="bgAcc1" presStyleIdx="3" presStyleCnt="4"/>
      <dgm:spPr/>
      <dgm:t>
        <a:bodyPr/>
        <a:lstStyle/>
        <a:p>
          <a:endParaRPr lang="it-IT"/>
        </a:p>
      </dgm:t>
    </dgm:pt>
    <dgm:pt modelId="{D61B627D-4899-404A-840E-F564AECB0804}" type="pres">
      <dgm:prSet presAssocID="{D879B269-C745-4742-A2E1-805F4324FF9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681EDA-9E09-478B-B3C0-702A02F91741}" type="pres">
      <dgm:prSet presAssocID="{D879B269-C745-4742-A2E1-805F4324FF93}" presName="childPlaceholder" presStyleCnt="0"/>
      <dgm:spPr/>
    </dgm:pt>
    <dgm:pt modelId="{F7776E2E-E6B7-4F26-B5F8-E7A23126B546}" type="pres">
      <dgm:prSet presAssocID="{D879B269-C745-4742-A2E1-805F4324FF93}" presName="circle" presStyleCnt="0"/>
      <dgm:spPr/>
    </dgm:pt>
    <dgm:pt modelId="{BC75D505-673F-45B3-B755-A68193685CE7}" type="pres">
      <dgm:prSet presAssocID="{D879B269-C745-4742-A2E1-805F4324FF9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5292ED-B860-4E81-B430-8F1AD2E745C6}" type="pres">
      <dgm:prSet presAssocID="{D879B269-C745-4742-A2E1-805F4324FF9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C7A0C2-FF43-4FFD-B20F-F5E954F90B61}" type="pres">
      <dgm:prSet presAssocID="{D879B269-C745-4742-A2E1-805F4324FF93}" presName="quadrant3" presStyleLbl="node1" presStyleIdx="2" presStyleCnt="4" custLinFactNeighborX="-1599" custLinFactNeighborY="-263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370C15-5D7B-4818-815D-ED1F246F649F}" type="pres">
      <dgm:prSet presAssocID="{D879B269-C745-4742-A2E1-805F4324FF9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64922C-84C2-4059-8A5F-BCB66CF20CFB}" type="pres">
      <dgm:prSet presAssocID="{D879B269-C745-4742-A2E1-805F4324FF93}" presName="quadrantPlaceholder" presStyleCnt="0"/>
      <dgm:spPr/>
    </dgm:pt>
    <dgm:pt modelId="{F2AEA651-7F24-4B6B-AA27-80761342386E}" type="pres">
      <dgm:prSet presAssocID="{D879B269-C745-4742-A2E1-805F4324FF93}" presName="center1" presStyleLbl="fgShp" presStyleIdx="0" presStyleCnt="2"/>
      <dgm:spPr/>
    </dgm:pt>
    <dgm:pt modelId="{AC220227-A657-4F0A-B86A-D81D78289AFC}" type="pres">
      <dgm:prSet presAssocID="{D879B269-C745-4742-A2E1-805F4324FF93}" presName="center2" presStyleLbl="fgShp" presStyleIdx="1" presStyleCnt="2"/>
      <dgm:spPr/>
    </dgm:pt>
  </dgm:ptLst>
  <dgm:cxnLst>
    <dgm:cxn modelId="{C414CDB6-4705-471F-8437-FC551B209EEC}" type="presOf" srcId="{56623677-A124-4542-9986-DE789D5ACDDE}" destId="{9EC99E29-EE29-4059-90A2-6ADB3DF53FE6}" srcOrd="0" destOrd="0" presId="urn:microsoft.com/office/officeart/2005/8/layout/cycle4#1"/>
    <dgm:cxn modelId="{E0758140-9A92-4B12-81B8-6687431E713D}" type="presOf" srcId="{16F91C82-12CA-481E-B64D-AC5CDBADE3A2}" destId="{944E7CAA-7F01-4B4E-9B80-21FEB6B43B0C}" srcOrd="0" destOrd="0" presId="urn:microsoft.com/office/officeart/2005/8/layout/cycle4#1"/>
    <dgm:cxn modelId="{EE02097D-CAE3-4386-8F9E-A45D239A09AE}" type="presOf" srcId="{B88D27B7-03E3-4E8D-B27F-96A6A4374B31}" destId="{9EC99E29-EE29-4059-90A2-6ADB3DF53FE6}" srcOrd="0" destOrd="2" presId="urn:microsoft.com/office/officeart/2005/8/layout/cycle4#1"/>
    <dgm:cxn modelId="{B20FA075-D94C-426A-A960-99282888A1B2}" type="presOf" srcId="{5E5C8493-5FFD-40F1-80F8-C6AC0B117352}" destId="{7A13D17E-241E-49E9-AFB3-EE7475729919}" srcOrd="0" destOrd="5" presId="urn:microsoft.com/office/officeart/2005/8/layout/cycle4#1"/>
    <dgm:cxn modelId="{2DBE99E4-6F8D-4617-98AE-2A3ED7E4DDEE}" srcId="{98986F8C-F069-4A8E-90BF-C080AF4D1285}" destId="{16F91C82-12CA-481E-B64D-AC5CDBADE3A2}" srcOrd="0" destOrd="0" parTransId="{BA727482-47F1-4601-A74D-DD61E44DAF32}" sibTransId="{38A1642F-C722-4F64-ABDB-96A0C4BD7AF2}"/>
    <dgm:cxn modelId="{A9B8A87F-BA32-4D57-9BBB-3FD60D907B08}" srcId="{D879B269-C745-4742-A2E1-805F4324FF93}" destId="{98986F8C-F069-4A8E-90BF-C080AF4D1285}" srcOrd="3" destOrd="0" parTransId="{989517AE-B380-4BD1-B9E4-92AA4F06FD19}" sibTransId="{AEEAB3F6-85B9-405B-8FA8-E5FFA5EE2753}"/>
    <dgm:cxn modelId="{DB3B2D28-5C75-47B7-A9B3-C3B673F2211E}" type="presOf" srcId="{7EC04007-D1F5-4367-971A-1B37321AA559}" destId="{7A13D17E-241E-49E9-AFB3-EE7475729919}" srcOrd="0" destOrd="1" presId="urn:microsoft.com/office/officeart/2005/8/layout/cycle4#1"/>
    <dgm:cxn modelId="{55EFA8F3-FE1D-4D9C-A434-C0768F81755D}" srcId="{98986F8C-F069-4A8E-90BF-C080AF4D1285}" destId="{A414789D-54E5-4AAC-AFB9-536510A2B26D}" srcOrd="2" destOrd="0" parTransId="{EFB045B4-FAAA-49D9-AF1B-549748D2905E}" sibTransId="{C501BF04-6B83-4514-A8EE-C68EAC43978B}"/>
    <dgm:cxn modelId="{3E8C1C73-4B5A-4913-A006-50FAF7687035}" srcId="{6197E7F5-5C5B-4348-B58C-A2A6B92F6137}" destId="{04F07D4F-EFA3-49B6-B900-EAACB52671D2}" srcOrd="4" destOrd="0" parTransId="{A4C946AB-837D-47E1-B26B-2BEE03D15A73}" sibTransId="{5C5C63D4-7386-4C77-BFB8-9600BF23CDF7}"/>
    <dgm:cxn modelId="{39690D6F-A8E1-4FDC-9DF9-DB73AD33E040}" type="presOf" srcId="{969E84FD-8C7C-4E1E-8D11-26F9464C5935}" destId="{AF5A1366-0BA9-4717-904A-2EF274533CEE}" srcOrd="1" destOrd="1" presId="urn:microsoft.com/office/officeart/2005/8/layout/cycle4#1"/>
    <dgm:cxn modelId="{684863C8-6791-4176-AA45-72C76E73300D}" type="presOf" srcId="{D4C0A488-F94E-466D-8332-21F3AB596154}" destId="{3777C6FD-7112-4F2C-9F67-5512D86E4AE3}" srcOrd="0" destOrd="2" presId="urn:microsoft.com/office/officeart/2005/8/layout/cycle4#1"/>
    <dgm:cxn modelId="{98ACB173-CD1D-4B86-8489-6B5EE3D97132}" type="presOf" srcId="{A414789D-54E5-4AAC-AFB9-536510A2B26D}" destId="{D61B627D-4899-404A-840E-F564AECB0804}" srcOrd="1" destOrd="2" presId="urn:microsoft.com/office/officeart/2005/8/layout/cycle4#1"/>
    <dgm:cxn modelId="{AD3C5A33-387A-4EF0-B20D-5DBEDA017ED2}" srcId="{6197E7F5-5C5B-4348-B58C-A2A6B92F6137}" destId="{4E7AA865-C749-4F93-93B4-2DD6FFD99760}" srcOrd="0" destOrd="0" parTransId="{482837D8-568F-4EFC-BAA2-EE6FB737B5F7}" sibTransId="{8C3CCA3A-9DBD-4751-8144-56CBAE2D5B99}"/>
    <dgm:cxn modelId="{186A6ADC-BB2A-40A7-9C99-242ABDA1948F}" srcId="{6197E7F5-5C5B-4348-B58C-A2A6B92F6137}" destId="{76C24436-FB4D-41FF-A3CC-DA0B8E33FAD1}" srcOrd="1" destOrd="0" parTransId="{B6879106-1076-4C17-9BD5-6573572CC847}" sibTransId="{F17A4CAA-5A88-4F2F-BB7E-91A8AF301AE1}"/>
    <dgm:cxn modelId="{1B12D447-6F9D-4E0B-A9E8-9A61836E5296}" srcId="{6B1C383A-5BAD-40C3-8737-54A074B6C9F8}" destId="{DAC398E7-5956-4C0F-A34C-8FB35EFF39DD}" srcOrd="3" destOrd="0" parTransId="{C4D43633-2019-4A2A-B5B1-9BFDBC945279}" sibTransId="{5C137DC9-68E0-4B96-86E6-13ABA129DC3C}"/>
    <dgm:cxn modelId="{B870B594-CC78-4276-914F-D8FE23495EFD}" type="presOf" srcId="{04F07D4F-EFA3-49B6-B900-EAACB52671D2}" destId="{3777C6FD-7112-4F2C-9F67-5512D86E4AE3}" srcOrd="0" destOrd="4" presId="urn:microsoft.com/office/officeart/2005/8/layout/cycle4#1"/>
    <dgm:cxn modelId="{8B685DB0-E0BE-4E25-AC66-9BEF976E023E}" srcId="{6B1C383A-5BAD-40C3-8737-54A074B6C9F8}" destId="{706D0280-FBD3-4973-B976-D851A252CE0A}" srcOrd="0" destOrd="0" parTransId="{370D8E87-40B1-47B2-9A2D-DD9C7251C48C}" sibTransId="{25BD780E-CCAB-403D-9917-96A391A34FD3}"/>
    <dgm:cxn modelId="{D86E5B72-9198-4706-86FE-E478AA219BCF}" type="presOf" srcId="{16F91C82-12CA-481E-B64D-AC5CDBADE3A2}" destId="{D61B627D-4899-404A-840E-F564AECB0804}" srcOrd="1" destOrd="0" presId="urn:microsoft.com/office/officeart/2005/8/layout/cycle4#1"/>
    <dgm:cxn modelId="{C027E972-99B9-4F06-AADA-B505C581E6B3}" type="presOf" srcId="{4D45E3AE-6F4D-4656-BF1E-F7581067DB6E}" destId="{9EC99E29-EE29-4059-90A2-6ADB3DF53FE6}" srcOrd="0" destOrd="4" presId="urn:microsoft.com/office/officeart/2005/8/layout/cycle4#1"/>
    <dgm:cxn modelId="{741EBBB8-9C3F-4FB1-944E-FAECB38BCBF9}" srcId="{6197E7F5-5C5B-4348-B58C-A2A6B92F6137}" destId="{F44AED83-3965-4E5D-8A7D-4A6FF1BC8D09}" srcOrd="3" destOrd="0" parTransId="{49E513F1-EBCA-4A60-B3A1-2FA1DBC4779A}" sibTransId="{4B41A07B-54AE-4FF0-AD47-4F6307E444A8}"/>
    <dgm:cxn modelId="{ADF385F9-93B3-4EE5-9F2E-2E1F8D011DE4}" type="presOf" srcId="{AD1EB5CA-CA9C-4608-BE77-F78D53C10C91}" destId="{7A13D17E-241E-49E9-AFB3-EE7475729919}" srcOrd="0" destOrd="6" presId="urn:microsoft.com/office/officeart/2005/8/layout/cycle4#1"/>
    <dgm:cxn modelId="{2F207B73-23C7-4542-BA5B-E918A835577D}" type="presOf" srcId="{76C24436-FB4D-41FF-A3CC-DA0B8E33FAD1}" destId="{2D7BCBFD-8696-4AC5-8D61-E2F45571664E}" srcOrd="1" destOrd="1" presId="urn:microsoft.com/office/officeart/2005/8/layout/cycle4#1"/>
    <dgm:cxn modelId="{85543ED4-C2AB-46A2-8AB2-11A160D999F9}" srcId="{1A0FB500-26C2-459F-B711-EF45D6DBFFB8}" destId="{B610BEFA-7932-4268-AC94-6DFC5E314BC1}" srcOrd="3" destOrd="0" parTransId="{1C9713E9-3CCB-49DA-9307-BADCF3355C9A}" sibTransId="{D57DF923-CAB3-4734-97DD-54FA13234D0B}"/>
    <dgm:cxn modelId="{15404E3E-B657-4342-A9D3-8F2963F260D1}" type="presOf" srcId="{6B1C383A-5BAD-40C3-8737-54A074B6C9F8}" destId="{37C7A0C2-FF43-4FFD-B20F-F5E954F90B61}" srcOrd="0" destOrd="0" presId="urn:microsoft.com/office/officeart/2005/8/layout/cycle4#1"/>
    <dgm:cxn modelId="{C8ABA33A-D596-4EBE-90BC-3B9AAA1F00D9}" type="presOf" srcId="{42002677-316F-4649-A761-D600EC41C994}" destId="{944E7CAA-7F01-4B4E-9B80-21FEB6B43B0C}" srcOrd="0" destOrd="3" presId="urn:microsoft.com/office/officeart/2005/8/layout/cycle4#1"/>
    <dgm:cxn modelId="{29B2C320-49E8-4BBF-9468-E4E6C2521141}" srcId="{1A0FB500-26C2-459F-B711-EF45D6DBFFB8}" destId="{56623677-A124-4542-9986-DE789D5ACDDE}" srcOrd="0" destOrd="0" parTransId="{508F76CB-730F-452E-AD08-BB905FEFAEC6}" sibTransId="{6B33E5BD-B1B3-4FBF-AC56-23A27C117D05}"/>
    <dgm:cxn modelId="{A4E1A600-6BD9-40D0-8AF2-2C983FF7CA9D}" srcId="{D879B269-C745-4742-A2E1-805F4324FF93}" destId="{6B1C383A-5BAD-40C3-8737-54A074B6C9F8}" srcOrd="2" destOrd="0" parTransId="{9A3DD5E2-884E-48BF-9827-B79E2522AD65}" sibTransId="{969AB207-6DA9-4EEF-83AE-AA59686B96AA}"/>
    <dgm:cxn modelId="{508B3E1F-9A53-4D9D-AC76-006822C0FBC7}" type="presOf" srcId="{4D45E3AE-6F4D-4656-BF1E-F7581067DB6E}" destId="{AF5A1366-0BA9-4717-904A-2EF274533CEE}" srcOrd="1" destOrd="4" presId="urn:microsoft.com/office/officeart/2005/8/layout/cycle4#1"/>
    <dgm:cxn modelId="{4FEF828B-4F74-4DDB-B4A7-3153A58B623B}" type="presOf" srcId="{4E7AA865-C749-4F93-93B4-2DD6FFD99760}" destId="{2D7BCBFD-8696-4AC5-8D61-E2F45571664E}" srcOrd="1" destOrd="0" presId="urn:microsoft.com/office/officeart/2005/8/layout/cycle4#1"/>
    <dgm:cxn modelId="{CF3EA805-9EA1-46F4-8B18-CDE191A78157}" type="presOf" srcId="{706D0280-FBD3-4973-B976-D851A252CE0A}" destId="{360FC469-3807-4509-AA07-872942972FE4}" srcOrd="1" destOrd="0" presId="urn:microsoft.com/office/officeart/2005/8/layout/cycle4#1"/>
    <dgm:cxn modelId="{2BD46D80-B725-47BA-9CE0-455DE97E0714}" type="presOf" srcId="{D4C0A488-F94E-466D-8332-21F3AB596154}" destId="{2D7BCBFD-8696-4AC5-8D61-E2F45571664E}" srcOrd="1" destOrd="2" presId="urn:microsoft.com/office/officeart/2005/8/layout/cycle4#1"/>
    <dgm:cxn modelId="{9FBAF81D-4697-4A68-AD9C-BE46EEB52871}" type="presOf" srcId="{AD1EB5CA-CA9C-4608-BE77-F78D53C10C91}" destId="{360FC469-3807-4509-AA07-872942972FE4}" srcOrd="1" destOrd="6" presId="urn:microsoft.com/office/officeart/2005/8/layout/cycle4#1"/>
    <dgm:cxn modelId="{5BF60361-E66C-4D21-804E-4EE14A3D1245}" type="presOf" srcId="{5E5C8493-5FFD-40F1-80F8-C6AC0B117352}" destId="{360FC469-3807-4509-AA07-872942972FE4}" srcOrd="1" destOrd="5" presId="urn:microsoft.com/office/officeart/2005/8/layout/cycle4#1"/>
    <dgm:cxn modelId="{09FFED67-5AA1-4BDD-9C1F-8FF1AB576343}" type="presOf" srcId="{56623677-A124-4542-9986-DE789D5ACDDE}" destId="{AF5A1366-0BA9-4717-904A-2EF274533CEE}" srcOrd="1" destOrd="0" presId="urn:microsoft.com/office/officeart/2005/8/layout/cycle4#1"/>
    <dgm:cxn modelId="{F62BFB52-94B3-4BBB-93F0-5322984E4244}" srcId="{98986F8C-F069-4A8E-90BF-C080AF4D1285}" destId="{DE3240B3-B561-4728-8BE2-E367E72EB672}" srcOrd="1" destOrd="0" parTransId="{530A5875-5A57-4A0C-AA68-8FD550718666}" sibTransId="{EE51A08A-0CC4-4C15-8436-FCECF63002F2}"/>
    <dgm:cxn modelId="{71B3511A-5562-44E6-82E5-D574F733DC32}" type="presOf" srcId="{DAC398E7-5956-4C0F-A34C-8FB35EFF39DD}" destId="{7A13D17E-241E-49E9-AFB3-EE7475729919}" srcOrd="0" destOrd="3" presId="urn:microsoft.com/office/officeart/2005/8/layout/cycle4#1"/>
    <dgm:cxn modelId="{9B170E62-7A67-4B77-95D7-0572EB9751FE}" type="presOf" srcId="{1C59F58E-295F-49F4-8436-934E107B1D25}" destId="{360FC469-3807-4509-AA07-872942972FE4}" srcOrd="1" destOrd="4" presId="urn:microsoft.com/office/officeart/2005/8/layout/cycle4#1"/>
    <dgm:cxn modelId="{0CA4595F-0EE6-436F-B4F1-6145983226D6}" type="presOf" srcId="{DE3240B3-B561-4728-8BE2-E367E72EB672}" destId="{D61B627D-4899-404A-840E-F564AECB0804}" srcOrd="1" destOrd="1" presId="urn:microsoft.com/office/officeart/2005/8/layout/cycle4#1"/>
    <dgm:cxn modelId="{2D2D6244-93D1-46BF-B82E-6EA15DFE8C40}" srcId="{1A0FB500-26C2-459F-B711-EF45D6DBFFB8}" destId="{B88D27B7-03E3-4E8D-B27F-96A6A4374B31}" srcOrd="2" destOrd="0" parTransId="{318CFEC3-08C1-403B-B4B5-4C12370929CF}" sibTransId="{A1DD23F7-714B-4191-80AF-C90F11C44C21}"/>
    <dgm:cxn modelId="{7F403997-3AD5-4A2E-9EAA-76EC445222FD}" type="presOf" srcId="{98986F8C-F069-4A8E-90BF-C080AF4D1285}" destId="{6B370C15-5D7B-4818-815D-ED1F246F649F}" srcOrd="0" destOrd="0" presId="urn:microsoft.com/office/officeart/2005/8/layout/cycle4#1"/>
    <dgm:cxn modelId="{86B50F7F-6471-4E10-BA4E-CE085A75DA48}" type="presOf" srcId="{26CF7731-99F3-4DB6-9DF8-EABACBBC44B1}" destId="{7A13D17E-241E-49E9-AFB3-EE7475729919}" srcOrd="0" destOrd="2" presId="urn:microsoft.com/office/officeart/2005/8/layout/cycle4#1"/>
    <dgm:cxn modelId="{F267E14B-CF28-488C-A995-567237F2292E}" type="presOf" srcId="{26CF7731-99F3-4DB6-9DF8-EABACBBC44B1}" destId="{360FC469-3807-4509-AA07-872942972FE4}" srcOrd="1" destOrd="2" presId="urn:microsoft.com/office/officeart/2005/8/layout/cycle4#1"/>
    <dgm:cxn modelId="{76906D13-7868-46A2-AEF8-AC93EF1442CE}" type="presOf" srcId="{B88D27B7-03E3-4E8D-B27F-96A6A4374B31}" destId="{AF5A1366-0BA9-4717-904A-2EF274533CEE}" srcOrd="1" destOrd="2" presId="urn:microsoft.com/office/officeart/2005/8/layout/cycle4#1"/>
    <dgm:cxn modelId="{131A4F53-E834-42AD-B319-249D669ACC40}" type="presOf" srcId="{6197E7F5-5C5B-4348-B58C-A2A6B92F6137}" destId="{BC75D505-673F-45B3-B755-A68193685CE7}" srcOrd="0" destOrd="0" presId="urn:microsoft.com/office/officeart/2005/8/layout/cycle4#1"/>
    <dgm:cxn modelId="{BC5F6E0C-21E5-4469-98C3-5780B8E297A6}" srcId="{6B1C383A-5BAD-40C3-8737-54A074B6C9F8}" destId="{1C59F58E-295F-49F4-8436-934E107B1D25}" srcOrd="4" destOrd="0" parTransId="{1CEBDCA1-78E8-43BF-A5AF-7E4821C9ED6E}" sibTransId="{1848BA27-9E79-4D84-BB36-10C8895AC920}"/>
    <dgm:cxn modelId="{E8C11034-E2DD-4B17-8EAF-D7A8386D8456}" srcId="{6B1C383A-5BAD-40C3-8737-54A074B6C9F8}" destId="{26CF7731-99F3-4DB6-9DF8-EABACBBC44B1}" srcOrd="2" destOrd="0" parTransId="{0EF8D77C-5405-4062-AE9E-772331A2A562}" sibTransId="{64C28054-7E25-4507-B23B-6C34F9D06AFC}"/>
    <dgm:cxn modelId="{F23B0B8D-499D-4994-886C-FCE8B71B1A17}" type="presOf" srcId="{DAC398E7-5956-4C0F-A34C-8FB35EFF39DD}" destId="{360FC469-3807-4509-AA07-872942972FE4}" srcOrd="1" destOrd="3" presId="urn:microsoft.com/office/officeart/2005/8/layout/cycle4#1"/>
    <dgm:cxn modelId="{2F7F4CFB-5624-4C9A-8159-EE81D9518A82}" srcId="{6B1C383A-5BAD-40C3-8737-54A074B6C9F8}" destId="{5E5C8493-5FFD-40F1-80F8-C6AC0B117352}" srcOrd="5" destOrd="0" parTransId="{0652A89C-BC92-4E27-90C2-7B1700DD5597}" sibTransId="{06D7C3CC-B5F9-4B9B-B3A8-DF3528144AAA}"/>
    <dgm:cxn modelId="{52A76519-A604-41B8-9B71-D4C3BE6F5C60}" type="presOf" srcId="{F44AED83-3965-4E5D-8A7D-4A6FF1BC8D09}" destId="{3777C6FD-7112-4F2C-9F67-5512D86E4AE3}" srcOrd="0" destOrd="3" presId="urn:microsoft.com/office/officeart/2005/8/layout/cycle4#1"/>
    <dgm:cxn modelId="{13746A0F-4BCA-42AD-835C-376EEECCAB7B}" type="presOf" srcId="{76C24436-FB4D-41FF-A3CC-DA0B8E33FAD1}" destId="{3777C6FD-7112-4F2C-9F67-5512D86E4AE3}" srcOrd="0" destOrd="1" presId="urn:microsoft.com/office/officeart/2005/8/layout/cycle4#1"/>
    <dgm:cxn modelId="{BEDBF38A-8B70-4A88-9726-28CED4C0E317}" type="presOf" srcId="{706D0280-FBD3-4973-B976-D851A252CE0A}" destId="{7A13D17E-241E-49E9-AFB3-EE7475729919}" srcOrd="0" destOrd="0" presId="urn:microsoft.com/office/officeart/2005/8/layout/cycle4#1"/>
    <dgm:cxn modelId="{CE182FFD-B0C4-4180-AB20-81E087CFF002}" type="presOf" srcId="{B610BEFA-7932-4268-AC94-6DFC5E314BC1}" destId="{AF5A1366-0BA9-4717-904A-2EF274533CEE}" srcOrd="1" destOrd="3" presId="urn:microsoft.com/office/officeart/2005/8/layout/cycle4#1"/>
    <dgm:cxn modelId="{076A6B89-9C58-44F3-8D70-B0CAD900ECDC}" type="presOf" srcId="{F44AED83-3965-4E5D-8A7D-4A6FF1BC8D09}" destId="{2D7BCBFD-8696-4AC5-8D61-E2F45571664E}" srcOrd="1" destOrd="3" presId="urn:microsoft.com/office/officeart/2005/8/layout/cycle4#1"/>
    <dgm:cxn modelId="{DADE9B4B-02B2-422A-A763-006ACB00B114}" type="presOf" srcId="{4E7AA865-C749-4F93-93B4-2DD6FFD99760}" destId="{3777C6FD-7112-4F2C-9F67-5512D86E4AE3}" srcOrd="0" destOrd="0" presId="urn:microsoft.com/office/officeart/2005/8/layout/cycle4#1"/>
    <dgm:cxn modelId="{9157EDB9-1A0A-482E-B94D-C7FDBBD97D85}" type="presOf" srcId="{B610BEFA-7932-4268-AC94-6DFC5E314BC1}" destId="{9EC99E29-EE29-4059-90A2-6ADB3DF53FE6}" srcOrd="0" destOrd="3" presId="urn:microsoft.com/office/officeart/2005/8/layout/cycle4#1"/>
    <dgm:cxn modelId="{FBB30573-F431-42B6-91A3-29615A9D6C93}" srcId="{D879B269-C745-4742-A2E1-805F4324FF93}" destId="{1A0FB500-26C2-459F-B711-EF45D6DBFFB8}" srcOrd="1" destOrd="0" parTransId="{8854F40C-F9DB-4480-984D-CB7B07DAA0EC}" sibTransId="{234954A6-A467-4C14-8E54-CAA5E05E984F}"/>
    <dgm:cxn modelId="{5275CA39-C747-4C33-97F5-763303EB659D}" srcId="{98986F8C-F069-4A8E-90BF-C080AF4D1285}" destId="{42002677-316F-4649-A761-D600EC41C994}" srcOrd="3" destOrd="0" parTransId="{46C63410-BA24-48EF-9F0E-E2D3A182F941}" sibTransId="{7B733653-0263-4A6F-80CC-E9F5B8272B0C}"/>
    <dgm:cxn modelId="{3319224A-F74D-4728-8C23-08821D30DC53}" srcId="{D879B269-C745-4742-A2E1-805F4324FF93}" destId="{6197E7F5-5C5B-4348-B58C-A2A6B92F6137}" srcOrd="0" destOrd="0" parTransId="{2AD22E9E-D1B1-4D9C-A229-596738DD3219}" sibTransId="{3DF3EAB8-C050-4C81-98E2-C75E9E10A290}"/>
    <dgm:cxn modelId="{58219592-59EF-4918-AB87-AC155078A0DB}" type="presOf" srcId="{1A0FB500-26C2-459F-B711-EF45D6DBFFB8}" destId="{9E5292ED-B860-4E81-B430-8F1AD2E745C6}" srcOrd="0" destOrd="0" presId="urn:microsoft.com/office/officeart/2005/8/layout/cycle4#1"/>
    <dgm:cxn modelId="{807EF745-3364-4792-A945-C8F073E07313}" srcId="{6B1C383A-5BAD-40C3-8737-54A074B6C9F8}" destId="{7EC04007-D1F5-4367-971A-1B37321AA559}" srcOrd="1" destOrd="0" parTransId="{F6E754C1-A6F4-4F3A-9001-0C24CA145BB3}" sibTransId="{82FF1192-C137-4C62-9082-297730234E79}"/>
    <dgm:cxn modelId="{D0DAA608-026B-40A9-93F5-16710D55057B}" type="presOf" srcId="{04F07D4F-EFA3-49B6-B900-EAACB52671D2}" destId="{2D7BCBFD-8696-4AC5-8D61-E2F45571664E}" srcOrd="1" destOrd="4" presId="urn:microsoft.com/office/officeart/2005/8/layout/cycle4#1"/>
    <dgm:cxn modelId="{5C3CFBA2-DA78-48DA-92C8-57B557EFA84F}" type="presOf" srcId="{DE3240B3-B561-4728-8BE2-E367E72EB672}" destId="{944E7CAA-7F01-4B4E-9B80-21FEB6B43B0C}" srcOrd="0" destOrd="1" presId="urn:microsoft.com/office/officeart/2005/8/layout/cycle4#1"/>
    <dgm:cxn modelId="{54118C7D-6502-440C-82C4-9D9BD829536B}" srcId="{1A0FB500-26C2-459F-B711-EF45D6DBFFB8}" destId="{969E84FD-8C7C-4E1E-8D11-26F9464C5935}" srcOrd="1" destOrd="0" parTransId="{A89420D7-DAEB-49C8-A644-914366AC42C1}" sibTransId="{C6446109-CB90-4BB3-93DC-441CCC23C1B7}"/>
    <dgm:cxn modelId="{9168ADD4-E143-4247-AB17-014C6204A723}" type="presOf" srcId="{1C59F58E-295F-49F4-8436-934E107B1D25}" destId="{7A13D17E-241E-49E9-AFB3-EE7475729919}" srcOrd="0" destOrd="4" presId="urn:microsoft.com/office/officeart/2005/8/layout/cycle4#1"/>
    <dgm:cxn modelId="{0B4322CE-314D-44A7-BB58-C6749AA135DF}" srcId="{6B1C383A-5BAD-40C3-8737-54A074B6C9F8}" destId="{AD1EB5CA-CA9C-4608-BE77-F78D53C10C91}" srcOrd="6" destOrd="0" parTransId="{2F423B26-5482-4EE7-B109-A0E6B8884A18}" sibTransId="{BCDFDC03-3CED-4809-AFD5-084F194AB3D4}"/>
    <dgm:cxn modelId="{1FB47EAC-27F7-4706-B19B-DD664196119B}" srcId="{6197E7F5-5C5B-4348-B58C-A2A6B92F6137}" destId="{D4C0A488-F94E-466D-8332-21F3AB596154}" srcOrd="2" destOrd="0" parTransId="{941E3D2C-DD55-40AB-9AA0-EE3164C534FF}" sibTransId="{AFDC885C-54F6-43F9-A763-BBD217CAC2E5}"/>
    <dgm:cxn modelId="{FF03E64C-C72D-4434-B280-E0D9A263DD3B}" type="presOf" srcId="{A414789D-54E5-4AAC-AFB9-536510A2B26D}" destId="{944E7CAA-7F01-4B4E-9B80-21FEB6B43B0C}" srcOrd="0" destOrd="2" presId="urn:microsoft.com/office/officeart/2005/8/layout/cycle4#1"/>
    <dgm:cxn modelId="{3C5062EF-3855-4C73-BE69-96CC7445B383}" type="presOf" srcId="{7EC04007-D1F5-4367-971A-1B37321AA559}" destId="{360FC469-3807-4509-AA07-872942972FE4}" srcOrd="1" destOrd="1" presId="urn:microsoft.com/office/officeart/2005/8/layout/cycle4#1"/>
    <dgm:cxn modelId="{ECA94688-4763-43CA-B07C-6F355C56B7CA}" type="presOf" srcId="{969E84FD-8C7C-4E1E-8D11-26F9464C5935}" destId="{9EC99E29-EE29-4059-90A2-6ADB3DF53FE6}" srcOrd="0" destOrd="1" presId="urn:microsoft.com/office/officeart/2005/8/layout/cycle4#1"/>
    <dgm:cxn modelId="{E4CBE8B6-DE86-4A45-9796-4FAF2EE5B4E2}" type="presOf" srcId="{D879B269-C745-4742-A2E1-805F4324FF93}" destId="{E8761429-6694-4F7C-A00F-B5A12F2F5C92}" srcOrd="0" destOrd="0" presId="urn:microsoft.com/office/officeart/2005/8/layout/cycle4#1"/>
    <dgm:cxn modelId="{34973620-7412-46D9-9EEF-BB0650F385CF}" type="presOf" srcId="{42002677-316F-4649-A761-D600EC41C994}" destId="{D61B627D-4899-404A-840E-F564AECB0804}" srcOrd="1" destOrd="3" presId="urn:microsoft.com/office/officeart/2005/8/layout/cycle4#1"/>
    <dgm:cxn modelId="{937F8B97-7AEB-4D6A-9B61-A4EEDBBC30B9}" srcId="{1A0FB500-26C2-459F-B711-EF45D6DBFFB8}" destId="{4D45E3AE-6F4D-4656-BF1E-F7581067DB6E}" srcOrd="4" destOrd="0" parTransId="{70794E71-512D-460F-85C4-3B3936921D2A}" sibTransId="{FC48CEE8-92A0-4EFC-8F05-72406D1AFB22}"/>
    <dgm:cxn modelId="{9FE02695-1905-4E2C-BC46-5784D479D495}" type="presParOf" srcId="{E8761429-6694-4F7C-A00F-B5A12F2F5C92}" destId="{7AE51142-F94D-41C3-8A5E-0662B90FAC09}" srcOrd="0" destOrd="0" presId="urn:microsoft.com/office/officeart/2005/8/layout/cycle4#1"/>
    <dgm:cxn modelId="{31F6ADC1-CEFE-4958-BA53-EDB61F30D734}" type="presParOf" srcId="{7AE51142-F94D-41C3-8A5E-0662B90FAC09}" destId="{E79BFCE9-23BA-497E-B595-4B69E3E1CB7E}" srcOrd="0" destOrd="0" presId="urn:microsoft.com/office/officeart/2005/8/layout/cycle4#1"/>
    <dgm:cxn modelId="{1276B06D-427A-46A6-BB2B-4647EB1B286B}" type="presParOf" srcId="{E79BFCE9-23BA-497E-B595-4B69E3E1CB7E}" destId="{3777C6FD-7112-4F2C-9F67-5512D86E4AE3}" srcOrd="0" destOrd="0" presId="urn:microsoft.com/office/officeart/2005/8/layout/cycle4#1"/>
    <dgm:cxn modelId="{0E108CAB-0B13-42D5-9E1E-4EB8640A0AFA}" type="presParOf" srcId="{E79BFCE9-23BA-497E-B595-4B69E3E1CB7E}" destId="{2D7BCBFD-8696-4AC5-8D61-E2F45571664E}" srcOrd="1" destOrd="0" presId="urn:microsoft.com/office/officeart/2005/8/layout/cycle4#1"/>
    <dgm:cxn modelId="{CC2AE4D3-0055-429A-9AB9-B2847DB684B3}" type="presParOf" srcId="{7AE51142-F94D-41C3-8A5E-0662B90FAC09}" destId="{7A3C86B2-9054-4D67-90FC-93F54DA49EBA}" srcOrd="1" destOrd="0" presId="urn:microsoft.com/office/officeart/2005/8/layout/cycle4#1"/>
    <dgm:cxn modelId="{20C86624-9DE0-4105-9889-29E64A89C28A}" type="presParOf" srcId="{7A3C86B2-9054-4D67-90FC-93F54DA49EBA}" destId="{9EC99E29-EE29-4059-90A2-6ADB3DF53FE6}" srcOrd="0" destOrd="0" presId="urn:microsoft.com/office/officeart/2005/8/layout/cycle4#1"/>
    <dgm:cxn modelId="{2C6B2E7D-5D4B-44CA-9D57-DB852BB31949}" type="presParOf" srcId="{7A3C86B2-9054-4D67-90FC-93F54DA49EBA}" destId="{AF5A1366-0BA9-4717-904A-2EF274533CEE}" srcOrd="1" destOrd="0" presId="urn:microsoft.com/office/officeart/2005/8/layout/cycle4#1"/>
    <dgm:cxn modelId="{BBFC5778-212A-4AE2-9BAD-CC591281BBD5}" type="presParOf" srcId="{7AE51142-F94D-41C3-8A5E-0662B90FAC09}" destId="{05C6AA46-E467-488D-9C2B-AF27A3AA8744}" srcOrd="2" destOrd="0" presId="urn:microsoft.com/office/officeart/2005/8/layout/cycle4#1"/>
    <dgm:cxn modelId="{08F4B6B8-AB4B-4DF4-B5BA-E469E91D5BAA}" type="presParOf" srcId="{05C6AA46-E467-488D-9C2B-AF27A3AA8744}" destId="{7A13D17E-241E-49E9-AFB3-EE7475729919}" srcOrd="0" destOrd="0" presId="urn:microsoft.com/office/officeart/2005/8/layout/cycle4#1"/>
    <dgm:cxn modelId="{6A92A3CF-20F3-47BA-B244-86538EA1D3CC}" type="presParOf" srcId="{05C6AA46-E467-488D-9C2B-AF27A3AA8744}" destId="{360FC469-3807-4509-AA07-872942972FE4}" srcOrd="1" destOrd="0" presId="urn:microsoft.com/office/officeart/2005/8/layout/cycle4#1"/>
    <dgm:cxn modelId="{728C588B-7D0B-4549-BC8E-A739C005AD5C}" type="presParOf" srcId="{7AE51142-F94D-41C3-8A5E-0662B90FAC09}" destId="{AD9D1FB5-F416-4512-AC34-C5B3AB88282D}" srcOrd="3" destOrd="0" presId="urn:microsoft.com/office/officeart/2005/8/layout/cycle4#1"/>
    <dgm:cxn modelId="{09C7BA48-B37E-42C4-89E2-776B22110362}" type="presParOf" srcId="{AD9D1FB5-F416-4512-AC34-C5B3AB88282D}" destId="{944E7CAA-7F01-4B4E-9B80-21FEB6B43B0C}" srcOrd="0" destOrd="0" presId="urn:microsoft.com/office/officeart/2005/8/layout/cycle4#1"/>
    <dgm:cxn modelId="{14786164-5BC2-4008-9605-8E31FE6D1719}" type="presParOf" srcId="{AD9D1FB5-F416-4512-AC34-C5B3AB88282D}" destId="{D61B627D-4899-404A-840E-F564AECB0804}" srcOrd="1" destOrd="0" presId="urn:microsoft.com/office/officeart/2005/8/layout/cycle4#1"/>
    <dgm:cxn modelId="{E85312A4-136D-4DBE-96B2-F200B706DB6F}" type="presParOf" srcId="{7AE51142-F94D-41C3-8A5E-0662B90FAC09}" destId="{03681EDA-9E09-478B-B3C0-702A02F91741}" srcOrd="4" destOrd="0" presId="urn:microsoft.com/office/officeart/2005/8/layout/cycle4#1"/>
    <dgm:cxn modelId="{CC384F28-D903-4AB5-8A96-86F362E17951}" type="presParOf" srcId="{E8761429-6694-4F7C-A00F-B5A12F2F5C92}" destId="{F7776E2E-E6B7-4F26-B5F8-E7A23126B546}" srcOrd="1" destOrd="0" presId="urn:microsoft.com/office/officeart/2005/8/layout/cycle4#1"/>
    <dgm:cxn modelId="{59237A7D-01DE-4024-8BE0-9E826AF96BFE}" type="presParOf" srcId="{F7776E2E-E6B7-4F26-B5F8-E7A23126B546}" destId="{BC75D505-673F-45B3-B755-A68193685CE7}" srcOrd="0" destOrd="0" presId="urn:microsoft.com/office/officeart/2005/8/layout/cycle4#1"/>
    <dgm:cxn modelId="{42E20026-6637-42ED-AE7C-E212D608E524}" type="presParOf" srcId="{F7776E2E-E6B7-4F26-B5F8-E7A23126B546}" destId="{9E5292ED-B860-4E81-B430-8F1AD2E745C6}" srcOrd="1" destOrd="0" presId="urn:microsoft.com/office/officeart/2005/8/layout/cycle4#1"/>
    <dgm:cxn modelId="{A37EA332-799C-47F7-A508-E1A2F4BDBB1F}" type="presParOf" srcId="{F7776E2E-E6B7-4F26-B5F8-E7A23126B546}" destId="{37C7A0C2-FF43-4FFD-B20F-F5E954F90B61}" srcOrd="2" destOrd="0" presId="urn:microsoft.com/office/officeart/2005/8/layout/cycle4#1"/>
    <dgm:cxn modelId="{2DFE4558-889A-4A52-8F00-4319C10DE855}" type="presParOf" srcId="{F7776E2E-E6B7-4F26-B5F8-E7A23126B546}" destId="{6B370C15-5D7B-4818-815D-ED1F246F649F}" srcOrd="3" destOrd="0" presId="urn:microsoft.com/office/officeart/2005/8/layout/cycle4#1"/>
    <dgm:cxn modelId="{E0B45150-060A-446E-8E2C-5944ECEA11DE}" type="presParOf" srcId="{F7776E2E-E6B7-4F26-B5F8-E7A23126B546}" destId="{3A64922C-84C2-4059-8A5F-BCB66CF20CFB}" srcOrd="4" destOrd="0" presId="urn:microsoft.com/office/officeart/2005/8/layout/cycle4#1"/>
    <dgm:cxn modelId="{536F3FE6-EF99-4BE1-8BC0-21B0C5B38464}" type="presParOf" srcId="{E8761429-6694-4F7C-A00F-B5A12F2F5C92}" destId="{F2AEA651-7F24-4B6B-AA27-80761342386E}" srcOrd="2" destOrd="0" presId="urn:microsoft.com/office/officeart/2005/8/layout/cycle4#1"/>
    <dgm:cxn modelId="{7EB55D8C-FAAB-4B85-B324-F53E7D881E9C}" type="presParOf" srcId="{E8761429-6694-4F7C-A00F-B5A12F2F5C92}" destId="{AC220227-A657-4F0A-B86A-D81D78289AFC}" srcOrd="3" destOrd="0" presId="urn:microsoft.com/office/officeart/2005/8/layout/cycle4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F3452-C711-43A4-A06C-353F3925D022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283F87-96AA-4BB1-826F-DD8CCDC483DF}">
      <dgm:prSet phldrT="[Testo]"/>
      <dgm:spPr/>
      <dgm:t>
        <a:bodyPr/>
        <a:lstStyle/>
        <a:p>
          <a:r>
            <a:rPr lang="it-IT"/>
            <a:t>HealthCare Technology</a:t>
          </a:r>
        </a:p>
      </dgm:t>
    </dgm:pt>
    <dgm:pt modelId="{C8243A5A-B2CC-4064-A8DB-B692DE3D894A}" type="parTrans" cxnId="{8D4C479D-1454-4930-BB6B-D21ADED243AD}">
      <dgm:prSet/>
      <dgm:spPr/>
      <dgm:t>
        <a:bodyPr/>
        <a:lstStyle/>
        <a:p>
          <a:endParaRPr lang="it-IT"/>
        </a:p>
      </dgm:t>
    </dgm:pt>
    <dgm:pt modelId="{953F84E8-7ECA-40B2-BAF0-CDB9D11F338B}" type="sibTrans" cxnId="{8D4C479D-1454-4930-BB6B-D21ADED243AD}">
      <dgm:prSet/>
      <dgm:spPr/>
      <dgm:t>
        <a:bodyPr/>
        <a:lstStyle/>
        <a:p>
          <a:endParaRPr lang="it-IT"/>
        </a:p>
      </dgm:t>
    </dgm:pt>
    <dgm:pt modelId="{304FC397-EB36-4681-8A1E-D1DFD6C18134}">
      <dgm:prSet phldrT="[Testo]"/>
      <dgm:spPr/>
      <dgm:t>
        <a:bodyPr/>
        <a:lstStyle/>
        <a:p>
          <a:r>
            <a:rPr lang="it-IT"/>
            <a:t>Medical Devices</a:t>
          </a:r>
        </a:p>
      </dgm:t>
    </dgm:pt>
    <dgm:pt modelId="{CD7BC448-7305-44BF-B9F0-EB3833E3C01E}" type="parTrans" cxnId="{5ECF9A80-5DF1-4685-9306-B090FC8CC579}">
      <dgm:prSet/>
      <dgm:spPr/>
      <dgm:t>
        <a:bodyPr/>
        <a:lstStyle/>
        <a:p>
          <a:endParaRPr lang="it-IT"/>
        </a:p>
      </dgm:t>
    </dgm:pt>
    <dgm:pt modelId="{A154B812-C9A5-4F05-ABED-0551C8E5F28A}" type="sibTrans" cxnId="{5ECF9A80-5DF1-4685-9306-B090FC8CC579}">
      <dgm:prSet/>
      <dgm:spPr/>
      <dgm:t>
        <a:bodyPr/>
        <a:lstStyle/>
        <a:p>
          <a:endParaRPr lang="it-IT"/>
        </a:p>
      </dgm:t>
    </dgm:pt>
    <dgm:pt modelId="{AF11849B-2FB9-49D6-871F-913382255195}">
      <dgm:prSet phldrT="[Testo]"/>
      <dgm:spPr/>
      <dgm:t>
        <a:bodyPr/>
        <a:lstStyle/>
        <a:p>
          <a:r>
            <a:rPr lang="it-IT"/>
            <a:t>Medical Equipment</a:t>
          </a:r>
        </a:p>
      </dgm:t>
    </dgm:pt>
    <dgm:pt modelId="{DD73B032-0734-4DEA-AFA1-4747AF5EF321}" type="parTrans" cxnId="{266FFB39-84E1-4E71-BE8D-7D0842B4CB6D}">
      <dgm:prSet/>
      <dgm:spPr/>
      <dgm:t>
        <a:bodyPr/>
        <a:lstStyle/>
        <a:p>
          <a:endParaRPr lang="it-IT"/>
        </a:p>
      </dgm:t>
    </dgm:pt>
    <dgm:pt modelId="{79FFAF5E-A0B1-4D93-8656-8218E334B5DF}" type="sibTrans" cxnId="{266FFB39-84E1-4E71-BE8D-7D0842B4CB6D}">
      <dgm:prSet/>
      <dgm:spPr/>
      <dgm:t>
        <a:bodyPr/>
        <a:lstStyle/>
        <a:p>
          <a:endParaRPr lang="it-IT"/>
        </a:p>
      </dgm:t>
    </dgm:pt>
    <dgm:pt modelId="{6E69C6CF-633F-4816-8B45-0FE1479ED021}" type="pres">
      <dgm:prSet presAssocID="{FFBF3452-C711-43A4-A06C-353F3925D02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B747F3-066F-4035-8CDF-5DE48A56EE13}" type="pres">
      <dgm:prSet presAssocID="{FFBF3452-C711-43A4-A06C-353F3925D022}" presName="comp1" presStyleCnt="0"/>
      <dgm:spPr/>
      <dgm:t>
        <a:bodyPr/>
        <a:lstStyle/>
        <a:p>
          <a:endParaRPr lang="en-US"/>
        </a:p>
      </dgm:t>
    </dgm:pt>
    <dgm:pt modelId="{C8D6F255-3DB0-4233-86F2-BF44545744E7}" type="pres">
      <dgm:prSet presAssocID="{FFBF3452-C711-43A4-A06C-353F3925D022}" presName="circle1" presStyleLbl="node1" presStyleIdx="0" presStyleCnt="3"/>
      <dgm:spPr/>
      <dgm:t>
        <a:bodyPr/>
        <a:lstStyle/>
        <a:p>
          <a:endParaRPr lang="it-IT"/>
        </a:p>
      </dgm:t>
    </dgm:pt>
    <dgm:pt modelId="{848D5C93-0050-4656-9595-362989F4D441}" type="pres">
      <dgm:prSet presAssocID="{FFBF3452-C711-43A4-A06C-353F3925D02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584C2A-774D-4672-A95E-3E79ED60D09B}" type="pres">
      <dgm:prSet presAssocID="{FFBF3452-C711-43A4-A06C-353F3925D022}" presName="comp2" presStyleCnt="0"/>
      <dgm:spPr/>
      <dgm:t>
        <a:bodyPr/>
        <a:lstStyle/>
        <a:p>
          <a:endParaRPr lang="en-US"/>
        </a:p>
      </dgm:t>
    </dgm:pt>
    <dgm:pt modelId="{D2D1A571-2408-4D74-8398-09E874F997DE}" type="pres">
      <dgm:prSet presAssocID="{FFBF3452-C711-43A4-A06C-353F3925D022}" presName="circle2" presStyleLbl="node1" presStyleIdx="1" presStyleCnt="3"/>
      <dgm:spPr/>
      <dgm:t>
        <a:bodyPr/>
        <a:lstStyle/>
        <a:p>
          <a:endParaRPr lang="it-IT"/>
        </a:p>
      </dgm:t>
    </dgm:pt>
    <dgm:pt modelId="{C8D49A54-648A-470D-853E-04BEFADB7A7A}" type="pres">
      <dgm:prSet presAssocID="{FFBF3452-C711-43A4-A06C-353F3925D02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D39C9C-97FB-497A-942F-9771E825FA29}" type="pres">
      <dgm:prSet presAssocID="{FFBF3452-C711-43A4-A06C-353F3925D022}" presName="comp3" presStyleCnt="0"/>
      <dgm:spPr/>
      <dgm:t>
        <a:bodyPr/>
        <a:lstStyle/>
        <a:p>
          <a:endParaRPr lang="en-US"/>
        </a:p>
      </dgm:t>
    </dgm:pt>
    <dgm:pt modelId="{696BAB5D-9671-423B-8E91-06830A2E1947}" type="pres">
      <dgm:prSet presAssocID="{FFBF3452-C711-43A4-A06C-353F3925D022}" presName="circle3" presStyleLbl="node1" presStyleIdx="2" presStyleCnt="3"/>
      <dgm:spPr/>
      <dgm:t>
        <a:bodyPr/>
        <a:lstStyle/>
        <a:p>
          <a:endParaRPr lang="it-IT"/>
        </a:p>
      </dgm:t>
    </dgm:pt>
    <dgm:pt modelId="{D65E5C68-BF21-4DED-9937-F8BBAD2C4CC4}" type="pres">
      <dgm:prSet presAssocID="{FFBF3452-C711-43A4-A06C-353F3925D02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CF9A80-5DF1-4685-9306-B090FC8CC579}" srcId="{FFBF3452-C711-43A4-A06C-353F3925D022}" destId="{304FC397-EB36-4681-8A1E-D1DFD6C18134}" srcOrd="1" destOrd="0" parTransId="{CD7BC448-7305-44BF-B9F0-EB3833E3C01E}" sibTransId="{A154B812-C9A5-4F05-ABED-0551C8E5F28A}"/>
    <dgm:cxn modelId="{88EBA0B3-9ABD-49F8-942A-BD6E4C34E6F3}" type="presOf" srcId="{AF11849B-2FB9-49D6-871F-913382255195}" destId="{D65E5C68-BF21-4DED-9937-F8BBAD2C4CC4}" srcOrd="1" destOrd="0" presId="urn:microsoft.com/office/officeart/2005/8/layout/venn2"/>
    <dgm:cxn modelId="{266FFB39-84E1-4E71-BE8D-7D0842B4CB6D}" srcId="{FFBF3452-C711-43A4-A06C-353F3925D022}" destId="{AF11849B-2FB9-49D6-871F-913382255195}" srcOrd="2" destOrd="0" parTransId="{DD73B032-0734-4DEA-AFA1-4747AF5EF321}" sibTransId="{79FFAF5E-A0B1-4D93-8656-8218E334B5DF}"/>
    <dgm:cxn modelId="{8D4C479D-1454-4930-BB6B-D21ADED243AD}" srcId="{FFBF3452-C711-43A4-A06C-353F3925D022}" destId="{F4283F87-96AA-4BB1-826F-DD8CCDC483DF}" srcOrd="0" destOrd="0" parTransId="{C8243A5A-B2CC-4064-A8DB-B692DE3D894A}" sibTransId="{953F84E8-7ECA-40B2-BAF0-CDB9D11F338B}"/>
    <dgm:cxn modelId="{7B57907A-1BE5-433E-90BE-96B645902369}" type="presOf" srcId="{F4283F87-96AA-4BB1-826F-DD8CCDC483DF}" destId="{C8D6F255-3DB0-4233-86F2-BF44545744E7}" srcOrd="0" destOrd="0" presId="urn:microsoft.com/office/officeart/2005/8/layout/venn2"/>
    <dgm:cxn modelId="{EDCE2642-08D6-48AB-9160-82F70C3B4625}" type="presOf" srcId="{304FC397-EB36-4681-8A1E-D1DFD6C18134}" destId="{D2D1A571-2408-4D74-8398-09E874F997DE}" srcOrd="0" destOrd="0" presId="urn:microsoft.com/office/officeart/2005/8/layout/venn2"/>
    <dgm:cxn modelId="{8113528F-6ABF-4BB1-887D-13B05E029B7C}" type="presOf" srcId="{F4283F87-96AA-4BB1-826F-DD8CCDC483DF}" destId="{848D5C93-0050-4656-9595-362989F4D441}" srcOrd="1" destOrd="0" presId="urn:microsoft.com/office/officeart/2005/8/layout/venn2"/>
    <dgm:cxn modelId="{8CF38FF6-0E14-4E41-AE89-3B8C022D6ABC}" type="presOf" srcId="{AF11849B-2FB9-49D6-871F-913382255195}" destId="{696BAB5D-9671-423B-8E91-06830A2E1947}" srcOrd="0" destOrd="0" presId="urn:microsoft.com/office/officeart/2005/8/layout/venn2"/>
    <dgm:cxn modelId="{3B297D08-4EC0-40D1-9F0C-042DFB2E3E02}" type="presOf" srcId="{304FC397-EB36-4681-8A1E-D1DFD6C18134}" destId="{C8D49A54-648A-470D-853E-04BEFADB7A7A}" srcOrd="1" destOrd="0" presId="urn:microsoft.com/office/officeart/2005/8/layout/venn2"/>
    <dgm:cxn modelId="{5862758B-812E-4DB8-8A82-42B03E1A07F6}" type="presOf" srcId="{FFBF3452-C711-43A4-A06C-353F3925D022}" destId="{6E69C6CF-633F-4816-8B45-0FE1479ED021}" srcOrd="0" destOrd="0" presId="urn:microsoft.com/office/officeart/2005/8/layout/venn2"/>
    <dgm:cxn modelId="{14EB6A6F-DEB1-4B5F-8954-3FC055D53E4E}" type="presParOf" srcId="{6E69C6CF-633F-4816-8B45-0FE1479ED021}" destId="{65B747F3-066F-4035-8CDF-5DE48A56EE13}" srcOrd="0" destOrd="0" presId="urn:microsoft.com/office/officeart/2005/8/layout/venn2"/>
    <dgm:cxn modelId="{C73651D9-B742-4B81-8983-4B8C50786B05}" type="presParOf" srcId="{65B747F3-066F-4035-8CDF-5DE48A56EE13}" destId="{C8D6F255-3DB0-4233-86F2-BF44545744E7}" srcOrd="0" destOrd="0" presId="urn:microsoft.com/office/officeart/2005/8/layout/venn2"/>
    <dgm:cxn modelId="{C8A425F6-3D4A-44C6-BEFD-5DE4E4A5F4EA}" type="presParOf" srcId="{65B747F3-066F-4035-8CDF-5DE48A56EE13}" destId="{848D5C93-0050-4656-9595-362989F4D441}" srcOrd="1" destOrd="0" presId="urn:microsoft.com/office/officeart/2005/8/layout/venn2"/>
    <dgm:cxn modelId="{90182B61-EE30-40F4-BAAB-B1DE0CCDAF36}" type="presParOf" srcId="{6E69C6CF-633F-4816-8B45-0FE1479ED021}" destId="{24584C2A-774D-4672-A95E-3E79ED60D09B}" srcOrd="1" destOrd="0" presId="urn:microsoft.com/office/officeart/2005/8/layout/venn2"/>
    <dgm:cxn modelId="{9FAB7994-1F62-4837-9BB8-6952C981203B}" type="presParOf" srcId="{24584C2A-774D-4672-A95E-3E79ED60D09B}" destId="{D2D1A571-2408-4D74-8398-09E874F997DE}" srcOrd="0" destOrd="0" presId="urn:microsoft.com/office/officeart/2005/8/layout/venn2"/>
    <dgm:cxn modelId="{3A0D7580-B86F-4C43-9306-80AB98FD15FC}" type="presParOf" srcId="{24584C2A-774D-4672-A95E-3E79ED60D09B}" destId="{C8D49A54-648A-470D-853E-04BEFADB7A7A}" srcOrd="1" destOrd="0" presId="urn:microsoft.com/office/officeart/2005/8/layout/venn2"/>
    <dgm:cxn modelId="{EC5BD17B-8D61-4EAF-B83E-E23BB615E9C0}" type="presParOf" srcId="{6E69C6CF-633F-4816-8B45-0FE1479ED021}" destId="{43D39C9C-97FB-497A-942F-9771E825FA29}" srcOrd="2" destOrd="0" presId="urn:microsoft.com/office/officeart/2005/8/layout/venn2"/>
    <dgm:cxn modelId="{C3E2E6F8-216C-4993-BC13-B939985542ED}" type="presParOf" srcId="{43D39C9C-97FB-497A-942F-9771E825FA29}" destId="{696BAB5D-9671-423B-8E91-06830A2E1947}" srcOrd="0" destOrd="0" presId="urn:microsoft.com/office/officeart/2005/8/layout/venn2"/>
    <dgm:cxn modelId="{6D8C065E-853A-4AE2-94B9-B066C1234108}" type="presParOf" srcId="{43D39C9C-97FB-497A-942F-9771E825FA29}" destId="{D65E5C68-BF21-4DED-9937-F8BBAD2C4CC4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CC312-FCD0-47F3-B76E-F51B53BBCAD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9AF67F54-D70B-48CE-BBFC-337F37E4449A}">
      <dgm:prSet phldrT="[Text]"/>
      <dgm:spPr/>
      <dgm:t>
        <a:bodyPr/>
        <a:lstStyle/>
        <a:p>
          <a:r>
            <a:rPr lang="en-US" dirty="0" smtClean="0"/>
            <a:t>Preventive </a:t>
          </a:r>
          <a:endParaRPr lang="en-US" dirty="0"/>
        </a:p>
      </dgm:t>
    </dgm:pt>
    <dgm:pt modelId="{0FE93796-056A-41D7-A12F-6F2DCE7FA8B8}" type="parTrans" cxnId="{F40CE69B-7AD8-4505-8288-F14D86E1555F}">
      <dgm:prSet/>
      <dgm:spPr/>
      <dgm:t>
        <a:bodyPr/>
        <a:lstStyle/>
        <a:p>
          <a:endParaRPr lang="en-US"/>
        </a:p>
      </dgm:t>
    </dgm:pt>
    <dgm:pt modelId="{9AA922B4-3C0F-4C7F-9D29-EEEB4748EAC6}" type="sibTrans" cxnId="{F40CE69B-7AD8-4505-8288-F14D86E1555F}">
      <dgm:prSet/>
      <dgm:spPr/>
      <dgm:t>
        <a:bodyPr/>
        <a:lstStyle/>
        <a:p>
          <a:endParaRPr lang="en-US"/>
        </a:p>
      </dgm:t>
    </dgm:pt>
    <dgm:pt modelId="{5510D7AF-7D20-41B3-83DD-F5D84A2CB5CC}">
      <dgm:prSet phldrT="[Text]"/>
      <dgm:spPr/>
      <dgm:t>
        <a:bodyPr/>
        <a:lstStyle/>
        <a:p>
          <a:r>
            <a:rPr lang="en-US" dirty="0" smtClean="0"/>
            <a:t>Periodic </a:t>
          </a:r>
          <a:endParaRPr lang="en-US" dirty="0"/>
        </a:p>
      </dgm:t>
    </dgm:pt>
    <dgm:pt modelId="{F695CF88-4DE1-4FE0-818E-BF70024D7D6D}" type="parTrans" cxnId="{B3B187EA-9AF8-4893-B288-9592B204C092}">
      <dgm:prSet/>
      <dgm:spPr/>
      <dgm:t>
        <a:bodyPr/>
        <a:lstStyle/>
        <a:p>
          <a:endParaRPr lang="en-US"/>
        </a:p>
      </dgm:t>
    </dgm:pt>
    <dgm:pt modelId="{EDAA3B96-A414-4309-ABCA-8F52FBB85D8E}" type="sibTrans" cxnId="{B3B187EA-9AF8-4893-B288-9592B204C092}">
      <dgm:prSet/>
      <dgm:spPr/>
      <dgm:t>
        <a:bodyPr/>
        <a:lstStyle/>
        <a:p>
          <a:endParaRPr lang="en-US"/>
        </a:p>
      </dgm:t>
    </dgm:pt>
    <dgm:pt modelId="{65AED403-F568-48FC-A556-12A3EC2BB4C5}">
      <dgm:prSet phldrT="[Text]"/>
      <dgm:spPr/>
      <dgm:t>
        <a:bodyPr/>
        <a:lstStyle/>
        <a:p>
          <a:r>
            <a:rPr lang="en-US" dirty="0" smtClean="0"/>
            <a:t>Breakdown </a:t>
          </a:r>
          <a:endParaRPr lang="en-US" dirty="0"/>
        </a:p>
      </dgm:t>
    </dgm:pt>
    <dgm:pt modelId="{5AC9E9A2-3E6A-4926-8176-A441A3CF3344}" type="parTrans" cxnId="{1BB3A069-EDEE-4FF9-BB73-29B7F83A69F3}">
      <dgm:prSet/>
      <dgm:spPr/>
      <dgm:t>
        <a:bodyPr/>
        <a:lstStyle/>
        <a:p>
          <a:endParaRPr lang="en-US"/>
        </a:p>
      </dgm:t>
    </dgm:pt>
    <dgm:pt modelId="{5CB249FD-0F01-4876-8F17-25CCD27F56A5}" type="sibTrans" cxnId="{1BB3A069-EDEE-4FF9-BB73-29B7F83A69F3}">
      <dgm:prSet/>
      <dgm:spPr/>
      <dgm:t>
        <a:bodyPr/>
        <a:lstStyle/>
        <a:p>
          <a:endParaRPr lang="en-US"/>
        </a:p>
      </dgm:t>
    </dgm:pt>
    <dgm:pt modelId="{FE9D842E-F5D3-4A63-8948-1CF2DA0E0A0E}" type="pres">
      <dgm:prSet presAssocID="{568CC312-FCD0-47F3-B76E-F51B53BBCAD7}" presName="Name0" presStyleCnt="0">
        <dgm:presLayoutVars>
          <dgm:chMax val="7"/>
          <dgm:resizeHandles val="exact"/>
        </dgm:presLayoutVars>
      </dgm:prSet>
      <dgm:spPr/>
    </dgm:pt>
    <dgm:pt modelId="{9F0AB02A-CA4D-4E7F-8361-9D007F9DB0E6}" type="pres">
      <dgm:prSet presAssocID="{568CC312-FCD0-47F3-B76E-F51B53BBCAD7}" presName="comp1" presStyleCnt="0"/>
      <dgm:spPr/>
    </dgm:pt>
    <dgm:pt modelId="{3BBFF87D-19CA-4AEB-8BDD-D94C10E5DC6D}" type="pres">
      <dgm:prSet presAssocID="{568CC312-FCD0-47F3-B76E-F51B53BBCAD7}" presName="circle1" presStyleLbl="node1" presStyleIdx="0" presStyleCnt="3"/>
      <dgm:spPr/>
      <dgm:t>
        <a:bodyPr/>
        <a:lstStyle/>
        <a:p>
          <a:endParaRPr lang="en-US"/>
        </a:p>
      </dgm:t>
    </dgm:pt>
    <dgm:pt modelId="{D1803E77-FC73-44B7-91C1-F416687C810D}" type="pres">
      <dgm:prSet presAssocID="{568CC312-FCD0-47F3-B76E-F51B53BBCAD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D746C-144E-40DA-8BD0-44B2D46FA853}" type="pres">
      <dgm:prSet presAssocID="{568CC312-FCD0-47F3-B76E-F51B53BBCAD7}" presName="comp2" presStyleCnt="0"/>
      <dgm:spPr/>
    </dgm:pt>
    <dgm:pt modelId="{98D45E38-B0AD-49CC-A521-3A4B9B43DAA7}" type="pres">
      <dgm:prSet presAssocID="{568CC312-FCD0-47F3-B76E-F51B53BBCAD7}" presName="circle2" presStyleLbl="node1" presStyleIdx="1" presStyleCnt="3"/>
      <dgm:spPr/>
      <dgm:t>
        <a:bodyPr/>
        <a:lstStyle/>
        <a:p>
          <a:endParaRPr lang="en-US"/>
        </a:p>
      </dgm:t>
    </dgm:pt>
    <dgm:pt modelId="{2E4B12F1-A015-4287-A069-884C536EAC6E}" type="pres">
      <dgm:prSet presAssocID="{568CC312-FCD0-47F3-B76E-F51B53BBCAD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0CBF3-4484-4C8A-B622-82969E242178}" type="pres">
      <dgm:prSet presAssocID="{568CC312-FCD0-47F3-B76E-F51B53BBCAD7}" presName="comp3" presStyleCnt="0"/>
      <dgm:spPr/>
    </dgm:pt>
    <dgm:pt modelId="{0FA2A5E2-99B3-4316-A4C4-7DD6AF54A5DE}" type="pres">
      <dgm:prSet presAssocID="{568CC312-FCD0-47F3-B76E-F51B53BBCAD7}" presName="circle3" presStyleLbl="node1" presStyleIdx="2" presStyleCnt="3"/>
      <dgm:spPr/>
      <dgm:t>
        <a:bodyPr/>
        <a:lstStyle/>
        <a:p>
          <a:endParaRPr lang="en-US"/>
        </a:p>
      </dgm:t>
    </dgm:pt>
    <dgm:pt modelId="{F8731C88-4A3D-47D0-B7AB-7B0BE9C5412D}" type="pres">
      <dgm:prSet presAssocID="{568CC312-FCD0-47F3-B76E-F51B53BBCAD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16E07-8EF2-45B6-B02C-1C1D1F97887A}" type="presOf" srcId="{65AED403-F568-48FC-A556-12A3EC2BB4C5}" destId="{F8731C88-4A3D-47D0-B7AB-7B0BE9C5412D}" srcOrd="1" destOrd="0" presId="urn:microsoft.com/office/officeart/2005/8/layout/venn2"/>
    <dgm:cxn modelId="{A68DD773-7D08-4456-B6BB-9A27F3771710}" type="presOf" srcId="{9AF67F54-D70B-48CE-BBFC-337F37E4449A}" destId="{3BBFF87D-19CA-4AEB-8BDD-D94C10E5DC6D}" srcOrd="0" destOrd="0" presId="urn:microsoft.com/office/officeart/2005/8/layout/venn2"/>
    <dgm:cxn modelId="{1BB3A069-EDEE-4FF9-BB73-29B7F83A69F3}" srcId="{568CC312-FCD0-47F3-B76E-F51B53BBCAD7}" destId="{65AED403-F568-48FC-A556-12A3EC2BB4C5}" srcOrd="2" destOrd="0" parTransId="{5AC9E9A2-3E6A-4926-8176-A441A3CF3344}" sibTransId="{5CB249FD-0F01-4876-8F17-25CCD27F56A5}"/>
    <dgm:cxn modelId="{B3B187EA-9AF8-4893-B288-9592B204C092}" srcId="{568CC312-FCD0-47F3-B76E-F51B53BBCAD7}" destId="{5510D7AF-7D20-41B3-83DD-F5D84A2CB5CC}" srcOrd="1" destOrd="0" parTransId="{F695CF88-4DE1-4FE0-818E-BF70024D7D6D}" sibTransId="{EDAA3B96-A414-4309-ABCA-8F52FBB85D8E}"/>
    <dgm:cxn modelId="{BAE0D539-3832-47AA-AF5C-2A68A0A2C477}" type="presOf" srcId="{5510D7AF-7D20-41B3-83DD-F5D84A2CB5CC}" destId="{98D45E38-B0AD-49CC-A521-3A4B9B43DAA7}" srcOrd="0" destOrd="0" presId="urn:microsoft.com/office/officeart/2005/8/layout/venn2"/>
    <dgm:cxn modelId="{802E10BA-B5CB-44F5-8923-A7C92E21F4A4}" type="presOf" srcId="{9AF67F54-D70B-48CE-BBFC-337F37E4449A}" destId="{D1803E77-FC73-44B7-91C1-F416687C810D}" srcOrd="1" destOrd="0" presId="urn:microsoft.com/office/officeart/2005/8/layout/venn2"/>
    <dgm:cxn modelId="{B21A6E31-A6D9-4B29-A407-6C4ABD73D158}" type="presOf" srcId="{5510D7AF-7D20-41B3-83DD-F5D84A2CB5CC}" destId="{2E4B12F1-A015-4287-A069-884C536EAC6E}" srcOrd="1" destOrd="0" presId="urn:microsoft.com/office/officeart/2005/8/layout/venn2"/>
    <dgm:cxn modelId="{94938F3F-A7E0-4941-8EA3-B350B4B3D353}" type="presOf" srcId="{65AED403-F568-48FC-A556-12A3EC2BB4C5}" destId="{0FA2A5E2-99B3-4316-A4C4-7DD6AF54A5DE}" srcOrd="0" destOrd="0" presId="urn:microsoft.com/office/officeart/2005/8/layout/venn2"/>
    <dgm:cxn modelId="{F40CE69B-7AD8-4505-8288-F14D86E1555F}" srcId="{568CC312-FCD0-47F3-B76E-F51B53BBCAD7}" destId="{9AF67F54-D70B-48CE-BBFC-337F37E4449A}" srcOrd="0" destOrd="0" parTransId="{0FE93796-056A-41D7-A12F-6F2DCE7FA8B8}" sibTransId="{9AA922B4-3C0F-4C7F-9D29-EEEB4748EAC6}"/>
    <dgm:cxn modelId="{AA84FB43-A364-4A69-A8C0-5208D842557C}" type="presOf" srcId="{568CC312-FCD0-47F3-B76E-F51B53BBCAD7}" destId="{FE9D842E-F5D3-4A63-8948-1CF2DA0E0A0E}" srcOrd="0" destOrd="0" presId="urn:microsoft.com/office/officeart/2005/8/layout/venn2"/>
    <dgm:cxn modelId="{26521032-3810-4EBE-B414-2BC21F67A8C9}" type="presParOf" srcId="{FE9D842E-F5D3-4A63-8948-1CF2DA0E0A0E}" destId="{9F0AB02A-CA4D-4E7F-8361-9D007F9DB0E6}" srcOrd="0" destOrd="0" presId="urn:microsoft.com/office/officeart/2005/8/layout/venn2"/>
    <dgm:cxn modelId="{C29A54FC-455C-4C7D-B810-0C204D39399A}" type="presParOf" srcId="{9F0AB02A-CA4D-4E7F-8361-9D007F9DB0E6}" destId="{3BBFF87D-19CA-4AEB-8BDD-D94C10E5DC6D}" srcOrd="0" destOrd="0" presId="urn:microsoft.com/office/officeart/2005/8/layout/venn2"/>
    <dgm:cxn modelId="{88353976-0AFA-4261-8081-F3D25208EBF6}" type="presParOf" srcId="{9F0AB02A-CA4D-4E7F-8361-9D007F9DB0E6}" destId="{D1803E77-FC73-44B7-91C1-F416687C810D}" srcOrd="1" destOrd="0" presId="urn:microsoft.com/office/officeart/2005/8/layout/venn2"/>
    <dgm:cxn modelId="{FD64CC6C-5FF6-4FC3-936E-03A3D3D7A8B3}" type="presParOf" srcId="{FE9D842E-F5D3-4A63-8948-1CF2DA0E0A0E}" destId="{E70D746C-144E-40DA-8BD0-44B2D46FA853}" srcOrd="1" destOrd="0" presId="urn:microsoft.com/office/officeart/2005/8/layout/venn2"/>
    <dgm:cxn modelId="{89A05C4D-A4F0-497D-961C-1E4032A5459B}" type="presParOf" srcId="{E70D746C-144E-40DA-8BD0-44B2D46FA853}" destId="{98D45E38-B0AD-49CC-A521-3A4B9B43DAA7}" srcOrd="0" destOrd="0" presId="urn:microsoft.com/office/officeart/2005/8/layout/venn2"/>
    <dgm:cxn modelId="{F1D98A85-F0D8-453F-8820-27AC9F182FA7}" type="presParOf" srcId="{E70D746C-144E-40DA-8BD0-44B2D46FA853}" destId="{2E4B12F1-A015-4287-A069-884C536EAC6E}" srcOrd="1" destOrd="0" presId="urn:microsoft.com/office/officeart/2005/8/layout/venn2"/>
    <dgm:cxn modelId="{CA6CBD0B-0877-4574-9F02-0BFAE4A2A9F9}" type="presParOf" srcId="{FE9D842E-F5D3-4A63-8948-1CF2DA0E0A0E}" destId="{0CC0CBF3-4484-4C8A-B622-82969E242178}" srcOrd="2" destOrd="0" presId="urn:microsoft.com/office/officeart/2005/8/layout/venn2"/>
    <dgm:cxn modelId="{C6EC63E4-9CD2-4191-81C5-891CC1DEEF30}" type="presParOf" srcId="{0CC0CBF3-4484-4C8A-B622-82969E242178}" destId="{0FA2A5E2-99B3-4316-A4C4-7DD6AF54A5DE}" srcOrd="0" destOrd="0" presId="urn:microsoft.com/office/officeart/2005/8/layout/venn2"/>
    <dgm:cxn modelId="{8F99DC59-1C6D-4C74-AFE0-2B1E450C70E1}" type="presParOf" srcId="{0CC0CBF3-4484-4C8A-B622-82969E242178}" destId="{F8731C88-4A3D-47D0-B7AB-7B0BE9C5412D}" srcOrd="1" destOrd="0" presId="urn:microsoft.com/office/officeart/2005/8/layout/ven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DCA195-9F24-4FF6-8272-AE96F04BA58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70D569F-F78E-42C2-B6A3-3F0A14187C58}">
      <dgm:prSet phldrT="[Text]"/>
      <dgm:spPr/>
      <dgm:t>
        <a:bodyPr/>
        <a:lstStyle/>
        <a:p>
          <a:r>
            <a:rPr lang="en-US" dirty="0" smtClean="0"/>
            <a:t>Private </a:t>
          </a:r>
          <a:endParaRPr lang="en-US" dirty="0"/>
        </a:p>
      </dgm:t>
    </dgm:pt>
    <dgm:pt modelId="{24E151F8-6880-4152-ACF5-60DEFB032A81}" type="parTrans" cxnId="{4009C8F8-808E-4B78-8A9B-B6F99CF01FA2}">
      <dgm:prSet/>
      <dgm:spPr/>
      <dgm:t>
        <a:bodyPr/>
        <a:lstStyle/>
        <a:p>
          <a:endParaRPr lang="en-US"/>
        </a:p>
      </dgm:t>
    </dgm:pt>
    <dgm:pt modelId="{8AF08F56-DAB1-439F-8D14-89E4CA13E1E1}" type="sibTrans" cxnId="{4009C8F8-808E-4B78-8A9B-B6F99CF01FA2}">
      <dgm:prSet/>
      <dgm:spPr/>
      <dgm:t>
        <a:bodyPr/>
        <a:lstStyle/>
        <a:p>
          <a:endParaRPr lang="en-US"/>
        </a:p>
      </dgm:t>
    </dgm:pt>
    <dgm:pt modelId="{1E713B43-51FF-4A62-9263-91AF8AC4E4ED}">
      <dgm:prSet phldrT="[Text]"/>
      <dgm:spPr/>
      <dgm:t>
        <a:bodyPr/>
        <a:lstStyle/>
        <a:p>
          <a:r>
            <a:rPr lang="en-US" dirty="0" smtClean="0"/>
            <a:t>Both Joined venture </a:t>
          </a:r>
          <a:endParaRPr lang="en-US" dirty="0"/>
        </a:p>
      </dgm:t>
    </dgm:pt>
    <dgm:pt modelId="{29E730AE-07A7-4E3C-88E3-EB5DA2263400}" type="parTrans" cxnId="{BD265B3D-B5C6-4F6C-B7DE-2754E4DC2734}">
      <dgm:prSet/>
      <dgm:spPr/>
      <dgm:t>
        <a:bodyPr/>
        <a:lstStyle/>
        <a:p>
          <a:endParaRPr lang="en-US"/>
        </a:p>
      </dgm:t>
    </dgm:pt>
    <dgm:pt modelId="{BF18D52F-495E-4DBF-B322-6929E2C092EF}" type="sibTrans" cxnId="{BD265B3D-B5C6-4F6C-B7DE-2754E4DC2734}">
      <dgm:prSet/>
      <dgm:spPr/>
      <dgm:t>
        <a:bodyPr/>
        <a:lstStyle/>
        <a:p>
          <a:endParaRPr lang="en-US"/>
        </a:p>
      </dgm:t>
    </dgm:pt>
    <dgm:pt modelId="{19C144CE-7939-442E-90C0-449D2222C386}">
      <dgm:prSet phldrT="[Text]"/>
      <dgm:spPr/>
      <dgm:t>
        <a:bodyPr/>
        <a:lstStyle/>
        <a:p>
          <a:r>
            <a:rPr lang="en-US" dirty="0" smtClean="0"/>
            <a:t>Government </a:t>
          </a:r>
          <a:endParaRPr lang="en-US" dirty="0"/>
        </a:p>
      </dgm:t>
    </dgm:pt>
    <dgm:pt modelId="{C929FFA9-CC23-4656-B190-1090C2840784}" type="parTrans" cxnId="{10D0F271-7FA5-43AA-A00E-8482B3BCFBBC}">
      <dgm:prSet/>
      <dgm:spPr/>
      <dgm:t>
        <a:bodyPr/>
        <a:lstStyle/>
        <a:p>
          <a:endParaRPr lang="en-US"/>
        </a:p>
      </dgm:t>
    </dgm:pt>
    <dgm:pt modelId="{66B89ECE-8C48-4EEF-8731-DD3E546BC8D0}" type="sibTrans" cxnId="{10D0F271-7FA5-43AA-A00E-8482B3BCFBBC}">
      <dgm:prSet/>
      <dgm:spPr/>
      <dgm:t>
        <a:bodyPr/>
        <a:lstStyle/>
        <a:p>
          <a:endParaRPr lang="en-US"/>
        </a:p>
      </dgm:t>
    </dgm:pt>
    <dgm:pt modelId="{E66511C4-670A-4223-83DF-074207B19F1F}" type="pres">
      <dgm:prSet presAssocID="{3FDCA195-9F24-4FF6-8272-AE96F04BA589}" presName="compositeShape" presStyleCnt="0">
        <dgm:presLayoutVars>
          <dgm:chMax val="7"/>
          <dgm:dir/>
          <dgm:resizeHandles val="exact"/>
        </dgm:presLayoutVars>
      </dgm:prSet>
      <dgm:spPr/>
    </dgm:pt>
    <dgm:pt modelId="{F158E135-9E21-40E9-AC6D-03C524BF193B}" type="pres">
      <dgm:prSet presAssocID="{3FDCA195-9F24-4FF6-8272-AE96F04BA589}" presName="wedge1" presStyleLbl="node1" presStyleIdx="0" presStyleCnt="3"/>
      <dgm:spPr/>
      <dgm:t>
        <a:bodyPr/>
        <a:lstStyle/>
        <a:p>
          <a:endParaRPr lang="en-US"/>
        </a:p>
      </dgm:t>
    </dgm:pt>
    <dgm:pt modelId="{A991E520-120D-4A3E-9CD1-6483246334C3}" type="pres">
      <dgm:prSet presAssocID="{3FDCA195-9F24-4FF6-8272-AE96F04BA5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67D-A1D8-4012-A957-5D09ED82AF76}" type="pres">
      <dgm:prSet presAssocID="{3FDCA195-9F24-4FF6-8272-AE96F04BA589}" presName="wedge2" presStyleLbl="node1" presStyleIdx="1" presStyleCnt="3"/>
      <dgm:spPr/>
      <dgm:t>
        <a:bodyPr/>
        <a:lstStyle/>
        <a:p>
          <a:endParaRPr lang="en-US"/>
        </a:p>
      </dgm:t>
    </dgm:pt>
    <dgm:pt modelId="{43F97553-97C7-4E77-AA53-E204E00D3A3B}" type="pres">
      <dgm:prSet presAssocID="{3FDCA195-9F24-4FF6-8272-AE96F04BA5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B214A-AF19-4175-88D7-972EE8C3CEA6}" type="pres">
      <dgm:prSet presAssocID="{3FDCA195-9F24-4FF6-8272-AE96F04BA589}" presName="wedge3" presStyleLbl="node1" presStyleIdx="2" presStyleCnt="3"/>
      <dgm:spPr/>
      <dgm:t>
        <a:bodyPr/>
        <a:lstStyle/>
        <a:p>
          <a:endParaRPr lang="en-US"/>
        </a:p>
      </dgm:t>
    </dgm:pt>
    <dgm:pt modelId="{F26806D5-EBF9-4262-8DC8-483304CE832C}" type="pres">
      <dgm:prSet presAssocID="{3FDCA195-9F24-4FF6-8272-AE96F04BA5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58540-3C94-4FCD-BBC0-B1BB670DA14A}" type="presOf" srcId="{670D569F-F78E-42C2-B6A3-3F0A14187C58}" destId="{F158E135-9E21-40E9-AC6D-03C524BF193B}" srcOrd="0" destOrd="0" presId="urn:microsoft.com/office/officeart/2005/8/layout/chart3"/>
    <dgm:cxn modelId="{E578C484-7EC2-42AD-8B2D-ACEFAE906990}" type="presOf" srcId="{1E713B43-51FF-4A62-9263-91AF8AC4E4ED}" destId="{6B23767D-A1D8-4012-A957-5D09ED82AF76}" srcOrd="0" destOrd="0" presId="urn:microsoft.com/office/officeart/2005/8/layout/chart3"/>
    <dgm:cxn modelId="{22D37258-7ADD-4059-9602-1A35505980A5}" type="presOf" srcId="{1E713B43-51FF-4A62-9263-91AF8AC4E4ED}" destId="{43F97553-97C7-4E77-AA53-E204E00D3A3B}" srcOrd="1" destOrd="0" presId="urn:microsoft.com/office/officeart/2005/8/layout/chart3"/>
    <dgm:cxn modelId="{BD265B3D-B5C6-4F6C-B7DE-2754E4DC2734}" srcId="{3FDCA195-9F24-4FF6-8272-AE96F04BA589}" destId="{1E713B43-51FF-4A62-9263-91AF8AC4E4ED}" srcOrd="1" destOrd="0" parTransId="{29E730AE-07A7-4E3C-88E3-EB5DA2263400}" sibTransId="{BF18D52F-495E-4DBF-B322-6929E2C092EF}"/>
    <dgm:cxn modelId="{F8E7F613-C8E2-420F-A7E0-EF066EF985CB}" type="presOf" srcId="{19C144CE-7939-442E-90C0-449D2222C386}" destId="{F26806D5-EBF9-4262-8DC8-483304CE832C}" srcOrd="1" destOrd="0" presId="urn:microsoft.com/office/officeart/2005/8/layout/chart3"/>
    <dgm:cxn modelId="{4009C8F8-808E-4B78-8A9B-B6F99CF01FA2}" srcId="{3FDCA195-9F24-4FF6-8272-AE96F04BA589}" destId="{670D569F-F78E-42C2-B6A3-3F0A14187C58}" srcOrd="0" destOrd="0" parTransId="{24E151F8-6880-4152-ACF5-60DEFB032A81}" sibTransId="{8AF08F56-DAB1-439F-8D14-89E4CA13E1E1}"/>
    <dgm:cxn modelId="{7F602DCF-9B0B-48AF-866F-CD6252BBA039}" type="presOf" srcId="{3FDCA195-9F24-4FF6-8272-AE96F04BA589}" destId="{E66511C4-670A-4223-83DF-074207B19F1F}" srcOrd="0" destOrd="0" presId="urn:microsoft.com/office/officeart/2005/8/layout/chart3"/>
    <dgm:cxn modelId="{10D0F271-7FA5-43AA-A00E-8482B3BCFBBC}" srcId="{3FDCA195-9F24-4FF6-8272-AE96F04BA589}" destId="{19C144CE-7939-442E-90C0-449D2222C386}" srcOrd="2" destOrd="0" parTransId="{C929FFA9-CC23-4656-B190-1090C2840784}" sibTransId="{66B89ECE-8C48-4EEF-8731-DD3E546BC8D0}"/>
    <dgm:cxn modelId="{3F1F2DE3-0B7D-467D-AD90-9547E50104F0}" type="presOf" srcId="{19C144CE-7939-442E-90C0-449D2222C386}" destId="{09AB214A-AF19-4175-88D7-972EE8C3CEA6}" srcOrd="0" destOrd="0" presId="urn:microsoft.com/office/officeart/2005/8/layout/chart3"/>
    <dgm:cxn modelId="{BC7D6856-E37E-4CF8-A95B-E3934B955AD1}" type="presOf" srcId="{670D569F-F78E-42C2-B6A3-3F0A14187C58}" destId="{A991E520-120D-4A3E-9CD1-6483246334C3}" srcOrd="1" destOrd="0" presId="urn:microsoft.com/office/officeart/2005/8/layout/chart3"/>
    <dgm:cxn modelId="{1B12B86E-27A3-4A7C-9E12-07C1DF817DCC}" type="presParOf" srcId="{E66511C4-670A-4223-83DF-074207B19F1F}" destId="{F158E135-9E21-40E9-AC6D-03C524BF193B}" srcOrd="0" destOrd="0" presId="urn:microsoft.com/office/officeart/2005/8/layout/chart3"/>
    <dgm:cxn modelId="{D7F27D7A-61E3-4562-A04C-677FFC508DD1}" type="presParOf" srcId="{E66511C4-670A-4223-83DF-074207B19F1F}" destId="{A991E520-120D-4A3E-9CD1-6483246334C3}" srcOrd="1" destOrd="0" presId="urn:microsoft.com/office/officeart/2005/8/layout/chart3"/>
    <dgm:cxn modelId="{9EAD355B-5A47-4B10-A291-2CEBFACF6257}" type="presParOf" srcId="{E66511C4-670A-4223-83DF-074207B19F1F}" destId="{6B23767D-A1D8-4012-A957-5D09ED82AF76}" srcOrd="2" destOrd="0" presId="urn:microsoft.com/office/officeart/2005/8/layout/chart3"/>
    <dgm:cxn modelId="{BA6A91B0-7E09-46E3-BE84-DCA73B5536F8}" type="presParOf" srcId="{E66511C4-670A-4223-83DF-074207B19F1F}" destId="{43F97553-97C7-4E77-AA53-E204E00D3A3B}" srcOrd="3" destOrd="0" presId="urn:microsoft.com/office/officeart/2005/8/layout/chart3"/>
    <dgm:cxn modelId="{3D4EED77-DD66-42F0-8A16-A13B9AD92A89}" type="presParOf" srcId="{E66511C4-670A-4223-83DF-074207B19F1F}" destId="{09AB214A-AF19-4175-88D7-972EE8C3CEA6}" srcOrd="4" destOrd="0" presId="urn:microsoft.com/office/officeart/2005/8/layout/chart3"/>
    <dgm:cxn modelId="{ADFD3800-BF30-4E78-BE15-DD3C649C67C0}" type="presParOf" srcId="{E66511C4-670A-4223-83DF-074207B19F1F}" destId="{F26806D5-EBF9-4262-8DC8-483304CE832C}" srcOrd="5" destOrd="0" presId="urn:microsoft.com/office/officeart/2005/8/layout/char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29EB00-AD1A-4CDD-9886-E14EB1B704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5A95D-2ED5-4DB0-922B-96ACEA22F418}">
      <dgm:prSet phldrT="[Text]" custT="1"/>
      <dgm:spPr/>
      <dgm:t>
        <a:bodyPr/>
        <a:lstStyle/>
        <a:p>
          <a:r>
            <a:rPr lang="en-US" sz="3200" dirty="0" smtClean="0"/>
            <a:t>Hospital in-house Maintenance  </a:t>
          </a:r>
          <a:endParaRPr lang="en-US" sz="3200" dirty="0"/>
        </a:p>
      </dgm:t>
    </dgm:pt>
    <dgm:pt modelId="{2188B27C-9DA4-4670-974F-9166272B3F6E}" type="parTrans" cxnId="{351CF4A1-6669-4B65-B565-28B0E23BF0F1}">
      <dgm:prSet/>
      <dgm:spPr/>
      <dgm:t>
        <a:bodyPr/>
        <a:lstStyle/>
        <a:p>
          <a:endParaRPr lang="en-US"/>
        </a:p>
      </dgm:t>
    </dgm:pt>
    <dgm:pt modelId="{5F1EF860-042C-4DD2-99A6-FC34816F7224}" type="sibTrans" cxnId="{351CF4A1-6669-4B65-B565-28B0E23BF0F1}">
      <dgm:prSet/>
      <dgm:spPr/>
      <dgm:t>
        <a:bodyPr/>
        <a:lstStyle/>
        <a:p>
          <a:endParaRPr lang="en-US"/>
        </a:p>
      </dgm:t>
    </dgm:pt>
    <dgm:pt modelId="{B45E3C10-8A26-4FB9-AA1C-440857005101}">
      <dgm:prSet phldrT="[Text]"/>
      <dgm:spPr/>
      <dgm:t>
        <a:bodyPr/>
        <a:lstStyle/>
        <a:p>
          <a:r>
            <a:rPr lang="en-US" dirty="0" smtClean="0"/>
            <a:t> PM will do HCET </a:t>
          </a:r>
          <a:endParaRPr lang="en-US" dirty="0"/>
        </a:p>
      </dgm:t>
    </dgm:pt>
    <dgm:pt modelId="{957E9B10-0286-4319-97E9-F18170DCD75E}" type="parTrans" cxnId="{EA0B9FDE-6EE1-4E15-B0F5-4F24B69E9221}">
      <dgm:prSet/>
      <dgm:spPr/>
      <dgm:t>
        <a:bodyPr/>
        <a:lstStyle/>
        <a:p>
          <a:endParaRPr lang="en-US"/>
        </a:p>
      </dgm:t>
    </dgm:pt>
    <dgm:pt modelId="{92120E0D-A044-4CBC-8F59-CBF9B3CA6493}" type="sibTrans" cxnId="{EA0B9FDE-6EE1-4E15-B0F5-4F24B69E9221}">
      <dgm:prSet/>
      <dgm:spPr/>
      <dgm:t>
        <a:bodyPr/>
        <a:lstStyle/>
        <a:p>
          <a:endParaRPr lang="en-US"/>
        </a:p>
      </dgm:t>
    </dgm:pt>
    <dgm:pt modelId="{F0B67B87-80E7-4DF6-B763-8B367A7DD2F9}">
      <dgm:prSet phldrT="[Text]"/>
      <dgm:spPr/>
      <dgm:t>
        <a:bodyPr/>
        <a:lstStyle/>
        <a:p>
          <a:r>
            <a:rPr lang="en-US" dirty="0" smtClean="0"/>
            <a:t>Periodic &amp; Routine HCET &amp; Vendors </a:t>
          </a:r>
          <a:endParaRPr lang="en-US" dirty="0"/>
        </a:p>
      </dgm:t>
    </dgm:pt>
    <dgm:pt modelId="{02E36D39-2E41-44DB-B9B2-9573D5CBF4D0}" type="parTrans" cxnId="{F7297B01-CE2A-40CC-95CF-1AC8C3552BD9}">
      <dgm:prSet/>
      <dgm:spPr/>
      <dgm:t>
        <a:bodyPr/>
        <a:lstStyle/>
        <a:p>
          <a:endParaRPr lang="en-US"/>
        </a:p>
      </dgm:t>
    </dgm:pt>
    <dgm:pt modelId="{C8930994-ECF5-4973-99A0-B1B8D0F055DF}" type="sibTrans" cxnId="{F7297B01-CE2A-40CC-95CF-1AC8C3552BD9}">
      <dgm:prSet/>
      <dgm:spPr/>
      <dgm:t>
        <a:bodyPr/>
        <a:lstStyle/>
        <a:p>
          <a:endParaRPr lang="en-US"/>
        </a:p>
      </dgm:t>
    </dgm:pt>
    <dgm:pt modelId="{95C60CC9-E812-4B64-97BE-20437581735F}">
      <dgm:prSet phldrT="[Text]" custT="1"/>
      <dgm:spPr/>
      <dgm:t>
        <a:bodyPr/>
        <a:lstStyle/>
        <a:p>
          <a:r>
            <a:rPr lang="en-US" sz="2800" dirty="0" smtClean="0"/>
            <a:t>External source Maintenance  </a:t>
          </a:r>
          <a:endParaRPr lang="en-US" sz="2800" dirty="0"/>
        </a:p>
      </dgm:t>
    </dgm:pt>
    <dgm:pt modelId="{BBCB61EB-5E71-42DC-9BA9-DEC0EBBADF52}" type="parTrans" cxnId="{7EDAF8D3-12FF-4619-A773-B99E98B242E9}">
      <dgm:prSet/>
      <dgm:spPr/>
      <dgm:t>
        <a:bodyPr/>
        <a:lstStyle/>
        <a:p>
          <a:endParaRPr lang="en-US"/>
        </a:p>
      </dgm:t>
    </dgm:pt>
    <dgm:pt modelId="{19B934EF-3E8A-46EE-B3A1-43B28D444F70}" type="sibTrans" cxnId="{7EDAF8D3-12FF-4619-A773-B99E98B242E9}">
      <dgm:prSet/>
      <dgm:spPr/>
      <dgm:t>
        <a:bodyPr/>
        <a:lstStyle/>
        <a:p>
          <a:endParaRPr lang="en-US"/>
        </a:p>
      </dgm:t>
    </dgm:pt>
    <dgm:pt modelId="{C874100B-E2FB-4DFE-8533-9EEFA21C6B2B}">
      <dgm:prSet phldrT="[Text]"/>
      <dgm:spPr/>
      <dgm:t>
        <a:bodyPr/>
        <a:lstStyle/>
        <a:p>
          <a:r>
            <a:rPr lang="en-US" dirty="0" smtClean="0"/>
            <a:t>Private Agencies </a:t>
          </a:r>
          <a:endParaRPr lang="en-US" dirty="0"/>
        </a:p>
      </dgm:t>
    </dgm:pt>
    <dgm:pt modelId="{490F0D7F-CDA9-4C26-B98D-9EBA6A67363D}" type="parTrans" cxnId="{DEEF761C-38F2-466E-B5C6-83624E202907}">
      <dgm:prSet/>
      <dgm:spPr/>
      <dgm:t>
        <a:bodyPr/>
        <a:lstStyle/>
        <a:p>
          <a:endParaRPr lang="en-US"/>
        </a:p>
      </dgm:t>
    </dgm:pt>
    <dgm:pt modelId="{CF1C271F-E008-47B9-8856-BD18A7C65665}" type="sibTrans" cxnId="{DEEF761C-38F2-466E-B5C6-83624E202907}">
      <dgm:prSet/>
      <dgm:spPr/>
      <dgm:t>
        <a:bodyPr/>
        <a:lstStyle/>
        <a:p>
          <a:endParaRPr lang="en-US"/>
        </a:p>
      </dgm:t>
    </dgm:pt>
    <dgm:pt modelId="{0E7973CB-F351-47A7-9347-2842654945B1}">
      <dgm:prSet phldrT="[Text]"/>
      <dgm:spPr/>
      <dgm:t>
        <a:bodyPr/>
        <a:lstStyle/>
        <a:p>
          <a:r>
            <a:rPr lang="en-US" dirty="0" smtClean="0"/>
            <a:t>Selectected Contractor by regulatory body  </a:t>
          </a:r>
          <a:endParaRPr lang="en-US" dirty="0"/>
        </a:p>
      </dgm:t>
    </dgm:pt>
    <dgm:pt modelId="{3B7EBD91-0649-4FD1-A43E-9788E76673BB}" type="parTrans" cxnId="{828D8F80-0461-4391-8531-DD209288FDB2}">
      <dgm:prSet/>
      <dgm:spPr/>
      <dgm:t>
        <a:bodyPr/>
        <a:lstStyle/>
        <a:p>
          <a:endParaRPr lang="en-US"/>
        </a:p>
      </dgm:t>
    </dgm:pt>
    <dgm:pt modelId="{41BE65A0-BF1E-444C-9D10-31A7BEE56638}" type="sibTrans" cxnId="{828D8F80-0461-4391-8531-DD209288FDB2}">
      <dgm:prSet/>
      <dgm:spPr/>
      <dgm:t>
        <a:bodyPr/>
        <a:lstStyle/>
        <a:p>
          <a:endParaRPr lang="en-US"/>
        </a:p>
      </dgm:t>
    </dgm:pt>
    <dgm:pt modelId="{8FCC29C9-58FE-41B0-B689-83D7144474CF}" type="pres">
      <dgm:prSet presAssocID="{E029EB00-AD1A-4CDD-9886-E14EB1B704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6A7A96-FA23-45F3-A693-930FB88FCB2B}" type="pres">
      <dgm:prSet presAssocID="{A495A95D-2ED5-4DB0-922B-96ACEA22F418}" presName="linNode" presStyleCnt="0"/>
      <dgm:spPr/>
    </dgm:pt>
    <dgm:pt modelId="{4D469B5B-D3BE-4E5D-A692-33A1A4F78303}" type="pres">
      <dgm:prSet presAssocID="{A495A95D-2ED5-4DB0-922B-96ACEA22F4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F6EFA-C215-42BF-AC3D-5EC372B29C41}" type="pres">
      <dgm:prSet presAssocID="{A495A95D-2ED5-4DB0-922B-96ACEA22F4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5E10F-E1BF-43C2-B934-E34C7B11B926}" type="pres">
      <dgm:prSet presAssocID="{5F1EF860-042C-4DD2-99A6-FC34816F7224}" presName="spacing" presStyleCnt="0"/>
      <dgm:spPr/>
    </dgm:pt>
    <dgm:pt modelId="{37458560-22F7-4C47-BF81-F4C189C38772}" type="pres">
      <dgm:prSet presAssocID="{95C60CC9-E812-4B64-97BE-20437581735F}" presName="linNode" presStyleCnt="0"/>
      <dgm:spPr/>
    </dgm:pt>
    <dgm:pt modelId="{D78B4C31-7719-481D-9E92-0D5379948E1E}" type="pres">
      <dgm:prSet presAssocID="{95C60CC9-E812-4B64-97BE-20437581735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490B9-3AFC-44FB-96DF-2EAFB480D5C1}" type="pres">
      <dgm:prSet presAssocID="{95C60CC9-E812-4B64-97BE-20437581735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CF4A1-6669-4B65-B565-28B0E23BF0F1}" srcId="{E029EB00-AD1A-4CDD-9886-E14EB1B704BB}" destId="{A495A95D-2ED5-4DB0-922B-96ACEA22F418}" srcOrd="0" destOrd="0" parTransId="{2188B27C-9DA4-4670-974F-9166272B3F6E}" sibTransId="{5F1EF860-042C-4DD2-99A6-FC34816F7224}"/>
    <dgm:cxn modelId="{828D8F80-0461-4391-8531-DD209288FDB2}" srcId="{95C60CC9-E812-4B64-97BE-20437581735F}" destId="{0E7973CB-F351-47A7-9347-2842654945B1}" srcOrd="1" destOrd="0" parTransId="{3B7EBD91-0649-4FD1-A43E-9788E76673BB}" sibTransId="{41BE65A0-BF1E-444C-9D10-31A7BEE56638}"/>
    <dgm:cxn modelId="{F7297B01-CE2A-40CC-95CF-1AC8C3552BD9}" srcId="{A495A95D-2ED5-4DB0-922B-96ACEA22F418}" destId="{F0B67B87-80E7-4DF6-B763-8B367A7DD2F9}" srcOrd="1" destOrd="0" parTransId="{02E36D39-2E41-44DB-B9B2-9573D5CBF4D0}" sibTransId="{C8930994-ECF5-4973-99A0-B1B8D0F055DF}"/>
    <dgm:cxn modelId="{3A150AC4-9375-47E2-9010-88310A173A85}" type="presOf" srcId="{A495A95D-2ED5-4DB0-922B-96ACEA22F418}" destId="{4D469B5B-D3BE-4E5D-A692-33A1A4F78303}" srcOrd="0" destOrd="0" presId="urn:microsoft.com/office/officeart/2005/8/layout/vList6"/>
    <dgm:cxn modelId="{D9EAF8DC-3185-4AF7-AA6D-F547F84E97E9}" type="presOf" srcId="{95C60CC9-E812-4B64-97BE-20437581735F}" destId="{D78B4C31-7719-481D-9E92-0D5379948E1E}" srcOrd="0" destOrd="0" presId="urn:microsoft.com/office/officeart/2005/8/layout/vList6"/>
    <dgm:cxn modelId="{EA0B9FDE-6EE1-4E15-B0F5-4F24B69E9221}" srcId="{A495A95D-2ED5-4DB0-922B-96ACEA22F418}" destId="{B45E3C10-8A26-4FB9-AA1C-440857005101}" srcOrd="0" destOrd="0" parTransId="{957E9B10-0286-4319-97E9-F18170DCD75E}" sibTransId="{92120E0D-A044-4CBC-8F59-CBF9B3CA6493}"/>
    <dgm:cxn modelId="{92AA3E0F-4C18-445C-96F3-F2FAE74CB452}" type="presOf" srcId="{C874100B-E2FB-4DFE-8533-9EEFA21C6B2B}" destId="{A9F490B9-3AFC-44FB-96DF-2EAFB480D5C1}" srcOrd="0" destOrd="0" presId="urn:microsoft.com/office/officeart/2005/8/layout/vList6"/>
    <dgm:cxn modelId="{6700F163-EED6-42C2-B724-7FF22352950F}" type="presOf" srcId="{0E7973CB-F351-47A7-9347-2842654945B1}" destId="{A9F490B9-3AFC-44FB-96DF-2EAFB480D5C1}" srcOrd="0" destOrd="1" presId="urn:microsoft.com/office/officeart/2005/8/layout/vList6"/>
    <dgm:cxn modelId="{0ABD6797-49B0-4E95-8782-D17F401C32A1}" type="presOf" srcId="{F0B67B87-80E7-4DF6-B763-8B367A7DD2F9}" destId="{966F6EFA-C215-42BF-AC3D-5EC372B29C41}" srcOrd="0" destOrd="1" presId="urn:microsoft.com/office/officeart/2005/8/layout/vList6"/>
    <dgm:cxn modelId="{7EDAF8D3-12FF-4619-A773-B99E98B242E9}" srcId="{E029EB00-AD1A-4CDD-9886-E14EB1B704BB}" destId="{95C60CC9-E812-4B64-97BE-20437581735F}" srcOrd="1" destOrd="0" parTransId="{BBCB61EB-5E71-42DC-9BA9-DEC0EBBADF52}" sibTransId="{19B934EF-3E8A-46EE-B3A1-43B28D444F70}"/>
    <dgm:cxn modelId="{20C702B9-6776-42FF-B63C-DECA79978CB2}" type="presOf" srcId="{B45E3C10-8A26-4FB9-AA1C-440857005101}" destId="{966F6EFA-C215-42BF-AC3D-5EC372B29C41}" srcOrd="0" destOrd="0" presId="urn:microsoft.com/office/officeart/2005/8/layout/vList6"/>
    <dgm:cxn modelId="{DEEF761C-38F2-466E-B5C6-83624E202907}" srcId="{95C60CC9-E812-4B64-97BE-20437581735F}" destId="{C874100B-E2FB-4DFE-8533-9EEFA21C6B2B}" srcOrd="0" destOrd="0" parTransId="{490F0D7F-CDA9-4C26-B98D-9EBA6A67363D}" sibTransId="{CF1C271F-E008-47B9-8856-BD18A7C65665}"/>
    <dgm:cxn modelId="{1B7E9987-D0FB-45BD-A1C1-0BE612D9919D}" type="presOf" srcId="{E029EB00-AD1A-4CDD-9886-E14EB1B704BB}" destId="{8FCC29C9-58FE-41B0-B689-83D7144474CF}" srcOrd="0" destOrd="0" presId="urn:microsoft.com/office/officeart/2005/8/layout/vList6"/>
    <dgm:cxn modelId="{5B311A85-C3F7-49CE-A3D8-02A24E07C0D4}" type="presParOf" srcId="{8FCC29C9-58FE-41B0-B689-83D7144474CF}" destId="{146A7A96-FA23-45F3-A693-930FB88FCB2B}" srcOrd="0" destOrd="0" presId="urn:microsoft.com/office/officeart/2005/8/layout/vList6"/>
    <dgm:cxn modelId="{BCADBB1A-A5B6-474D-A153-3BB298DA2F1E}" type="presParOf" srcId="{146A7A96-FA23-45F3-A693-930FB88FCB2B}" destId="{4D469B5B-D3BE-4E5D-A692-33A1A4F78303}" srcOrd="0" destOrd="0" presId="urn:microsoft.com/office/officeart/2005/8/layout/vList6"/>
    <dgm:cxn modelId="{3920B088-8A6E-4CD5-9D2E-DA90EEA88B27}" type="presParOf" srcId="{146A7A96-FA23-45F3-A693-930FB88FCB2B}" destId="{966F6EFA-C215-42BF-AC3D-5EC372B29C41}" srcOrd="1" destOrd="0" presId="urn:microsoft.com/office/officeart/2005/8/layout/vList6"/>
    <dgm:cxn modelId="{1833FC83-9E07-46CC-B952-412A98BDA76A}" type="presParOf" srcId="{8FCC29C9-58FE-41B0-B689-83D7144474CF}" destId="{EF15E10F-E1BF-43C2-B934-E34C7B11B926}" srcOrd="1" destOrd="0" presId="urn:microsoft.com/office/officeart/2005/8/layout/vList6"/>
    <dgm:cxn modelId="{A204FEAF-2F3A-474C-9209-A4AA2F3E65BD}" type="presParOf" srcId="{8FCC29C9-58FE-41B0-B689-83D7144474CF}" destId="{37458560-22F7-4C47-BF81-F4C189C38772}" srcOrd="2" destOrd="0" presId="urn:microsoft.com/office/officeart/2005/8/layout/vList6"/>
    <dgm:cxn modelId="{92B5ADD7-D208-4BEE-BF55-1A82EDE024C3}" type="presParOf" srcId="{37458560-22F7-4C47-BF81-F4C189C38772}" destId="{D78B4C31-7719-481D-9E92-0D5379948E1E}" srcOrd="0" destOrd="0" presId="urn:microsoft.com/office/officeart/2005/8/layout/vList6"/>
    <dgm:cxn modelId="{37BE82ED-BAE9-4452-9BBF-8A9A8F0F6280}" type="presParOf" srcId="{37458560-22F7-4C47-BF81-F4C189C38772}" destId="{A9F490B9-3AFC-44FB-96DF-2EAFB480D5C1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B361A-0980-4F1A-8CB8-D250133CA8BB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DCF15E5-F20A-48B9-9F49-9D5829950384}">
      <dgm:prSet phldrT="[Text]"/>
      <dgm:spPr/>
      <dgm:t>
        <a:bodyPr/>
        <a:lstStyle/>
        <a:p>
          <a:r>
            <a:rPr lang="en-US" dirty="0" smtClean="0"/>
            <a:t>FWM</a:t>
          </a:r>
          <a:endParaRPr lang="en-US" dirty="0"/>
        </a:p>
      </dgm:t>
    </dgm:pt>
    <dgm:pt modelId="{B4C7C388-9DE7-47DD-89CA-3B921D409757}" type="parTrans" cxnId="{4DCD6466-E313-4357-8553-88E89F8CEA94}">
      <dgm:prSet/>
      <dgm:spPr/>
      <dgm:t>
        <a:bodyPr/>
        <a:lstStyle/>
        <a:p>
          <a:endParaRPr lang="en-US"/>
        </a:p>
      </dgm:t>
    </dgm:pt>
    <dgm:pt modelId="{812BC4C4-28A5-47ED-9C13-4ACD695A4E96}" type="sibTrans" cxnId="{4DCD6466-E313-4357-8553-88E89F8CEA94}">
      <dgm:prSet/>
      <dgm:spPr/>
      <dgm:t>
        <a:bodyPr/>
        <a:lstStyle/>
        <a:p>
          <a:endParaRPr lang="en-US"/>
        </a:p>
      </dgm:t>
    </dgm:pt>
    <dgm:pt modelId="{92C8A61A-C060-4E86-B8D5-174C59206CCE}">
      <dgm:prSet phldrT="[Text]"/>
      <dgm:spPr/>
      <dgm:t>
        <a:bodyPr/>
        <a:lstStyle/>
        <a:p>
          <a:r>
            <a:rPr lang="en-US" dirty="0" smtClean="0"/>
            <a:t>CMC </a:t>
          </a:r>
          <a:endParaRPr lang="en-US" dirty="0"/>
        </a:p>
      </dgm:t>
    </dgm:pt>
    <dgm:pt modelId="{626C326F-67DD-441B-B7A0-CD603353079D}" type="parTrans" cxnId="{35402844-34B8-4A03-9C10-95D3B56492E5}">
      <dgm:prSet/>
      <dgm:spPr/>
      <dgm:t>
        <a:bodyPr/>
        <a:lstStyle/>
        <a:p>
          <a:endParaRPr lang="en-US"/>
        </a:p>
      </dgm:t>
    </dgm:pt>
    <dgm:pt modelId="{BB4ADBF4-85D2-4808-9DED-29293BA09AFA}" type="sibTrans" cxnId="{35402844-34B8-4A03-9C10-95D3B56492E5}">
      <dgm:prSet/>
      <dgm:spPr/>
      <dgm:t>
        <a:bodyPr/>
        <a:lstStyle/>
        <a:p>
          <a:endParaRPr lang="en-US"/>
        </a:p>
      </dgm:t>
    </dgm:pt>
    <dgm:pt modelId="{46CF9651-7FE5-4568-935E-F48696C0C433}">
      <dgm:prSet phldrT="[Text]"/>
      <dgm:spPr/>
      <dgm:t>
        <a:bodyPr/>
        <a:lstStyle/>
        <a:p>
          <a:r>
            <a:rPr lang="en-US" dirty="0" smtClean="0"/>
            <a:t>Government </a:t>
          </a:r>
          <a:endParaRPr lang="en-US" dirty="0"/>
        </a:p>
      </dgm:t>
    </dgm:pt>
    <dgm:pt modelId="{C55F0728-53C9-4F50-9333-70443BE5DE9D}" type="parTrans" cxnId="{62D98EA8-B68C-49ED-AC60-786AF0269C21}">
      <dgm:prSet/>
      <dgm:spPr/>
      <dgm:t>
        <a:bodyPr/>
        <a:lstStyle/>
        <a:p>
          <a:endParaRPr lang="en-US"/>
        </a:p>
      </dgm:t>
    </dgm:pt>
    <dgm:pt modelId="{BD22EBD1-F7ED-469A-8380-60255B9D953E}" type="sibTrans" cxnId="{62D98EA8-B68C-49ED-AC60-786AF0269C21}">
      <dgm:prSet/>
      <dgm:spPr/>
      <dgm:t>
        <a:bodyPr/>
        <a:lstStyle/>
        <a:p>
          <a:endParaRPr lang="en-US"/>
        </a:p>
      </dgm:t>
    </dgm:pt>
    <dgm:pt modelId="{6F7F0048-5683-4E1A-9500-AE70AC56466D}" type="pres">
      <dgm:prSet presAssocID="{5E8B361A-0980-4F1A-8CB8-D250133CA8BB}" presName="Name0" presStyleCnt="0">
        <dgm:presLayoutVars>
          <dgm:dir/>
          <dgm:resizeHandles val="exact"/>
        </dgm:presLayoutVars>
      </dgm:prSet>
      <dgm:spPr/>
    </dgm:pt>
    <dgm:pt modelId="{D5A49FB8-77B3-4F5D-B23B-73F9A44A172D}" type="pres">
      <dgm:prSet presAssocID="{5E8B361A-0980-4F1A-8CB8-D250133CA8BB}" presName="vNodes" presStyleCnt="0"/>
      <dgm:spPr/>
    </dgm:pt>
    <dgm:pt modelId="{CCF043C7-CF28-436E-85A0-6FFC44017273}" type="pres">
      <dgm:prSet presAssocID="{EDCF15E5-F20A-48B9-9F49-9D58299503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0D0D6-BE62-48D8-9D63-30B4A5982EE1}" type="pres">
      <dgm:prSet presAssocID="{812BC4C4-28A5-47ED-9C13-4ACD695A4E96}" presName="spacerT" presStyleCnt="0"/>
      <dgm:spPr/>
    </dgm:pt>
    <dgm:pt modelId="{72586799-4455-4317-8B1F-C6714248DB0D}" type="pres">
      <dgm:prSet presAssocID="{812BC4C4-28A5-47ED-9C13-4ACD695A4E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2C5B209-3D6E-40DF-829F-CF753851B3E0}" type="pres">
      <dgm:prSet presAssocID="{812BC4C4-28A5-47ED-9C13-4ACD695A4E96}" presName="spacerB" presStyleCnt="0"/>
      <dgm:spPr/>
    </dgm:pt>
    <dgm:pt modelId="{400C5A16-02A3-46E7-904A-ADD822FAF9CE}" type="pres">
      <dgm:prSet presAssocID="{92C8A61A-C060-4E86-B8D5-174C59206C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200E7-7C15-44AD-8D6F-7B165F91B664}" type="pres">
      <dgm:prSet presAssocID="{5E8B361A-0980-4F1A-8CB8-D250133CA8B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FC1B4C0-0F7C-4F33-83B6-8BEB372167A8}" type="pres">
      <dgm:prSet presAssocID="{5E8B361A-0980-4F1A-8CB8-D250133CA8B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3D07C61-9F09-442B-8992-98F63209477E}" type="pres">
      <dgm:prSet presAssocID="{5E8B361A-0980-4F1A-8CB8-D250133CA8B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056A8-018B-4B7D-8C63-149F1D658F92}" type="presOf" srcId="{812BC4C4-28A5-47ED-9C13-4ACD695A4E96}" destId="{72586799-4455-4317-8B1F-C6714248DB0D}" srcOrd="0" destOrd="0" presId="urn:microsoft.com/office/officeart/2005/8/layout/equation2"/>
    <dgm:cxn modelId="{4DCD6466-E313-4357-8553-88E89F8CEA94}" srcId="{5E8B361A-0980-4F1A-8CB8-D250133CA8BB}" destId="{EDCF15E5-F20A-48B9-9F49-9D5829950384}" srcOrd="0" destOrd="0" parTransId="{B4C7C388-9DE7-47DD-89CA-3B921D409757}" sibTransId="{812BC4C4-28A5-47ED-9C13-4ACD695A4E96}"/>
    <dgm:cxn modelId="{214C3B01-F2A7-459E-ADBD-D1D6BE03EBEF}" type="presOf" srcId="{92C8A61A-C060-4E86-B8D5-174C59206CCE}" destId="{400C5A16-02A3-46E7-904A-ADD822FAF9CE}" srcOrd="0" destOrd="0" presId="urn:microsoft.com/office/officeart/2005/8/layout/equation2"/>
    <dgm:cxn modelId="{B2591A1B-C303-4DBC-98CF-2B2E9E009262}" type="presOf" srcId="{EDCF15E5-F20A-48B9-9F49-9D5829950384}" destId="{CCF043C7-CF28-436E-85A0-6FFC44017273}" srcOrd="0" destOrd="0" presId="urn:microsoft.com/office/officeart/2005/8/layout/equation2"/>
    <dgm:cxn modelId="{35402844-34B8-4A03-9C10-95D3B56492E5}" srcId="{5E8B361A-0980-4F1A-8CB8-D250133CA8BB}" destId="{92C8A61A-C060-4E86-B8D5-174C59206CCE}" srcOrd="1" destOrd="0" parTransId="{626C326F-67DD-441B-B7A0-CD603353079D}" sibTransId="{BB4ADBF4-85D2-4808-9DED-29293BA09AFA}"/>
    <dgm:cxn modelId="{B11BBAFD-D2C9-4850-833C-19B49EB2FF44}" type="presOf" srcId="{BB4ADBF4-85D2-4808-9DED-29293BA09AFA}" destId="{2FC1B4C0-0F7C-4F33-83B6-8BEB372167A8}" srcOrd="1" destOrd="0" presId="urn:microsoft.com/office/officeart/2005/8/layout/equation2"/>
    <dgm:cxn modelId="{82622C16-7434-4AC6-8E67-1EBE6BD3B6A6}" type="presOf" srcId="{BB4ADBF4-85D2-4808-9DED-29293BA09AFA}" destId="{B16200E7-7C15-44AD-8D6F-7B165F91B664}" srcOrd="0" destOrd="0" presId="urn:microsoft.com/office/officeart/2005/8/layout/equation2"/>
    <dgm:cxn modelId="{35097008-8CEC-4240-85D8-6F3021A6956A}" type="presOf" srcId="{46CF9651-7FE5-4568-935E-F48696C0C433}" destId="{73D07C61-9F09-442B-8992-98F63209477E}" srcOrd="0" destOrd="0" presId="urn:microsoft.com/office/officeart/2005/8/layout/equation2"/>
    <dgm:cxn modelId="{62D98EA8-B68C-49ED-AC60-786AF0269C21}" srcId="{5E8B361A-0980-4F1A-8CB8-D250133CA8BB}" destId="{46CF9651-7FE5-4568-935E-F48696C0C433}" srcOrd="2" destOrd="0" parTransId="{C55F0728-53C9-4F50-9333-70443BE5DE9D}" sibTransId="{BD22EBD1-F7ED-469A-8380-60255B9D953E}"/>
    <dgm:cxn modelId="{2F996552-662E-4D68-85D3-C79801679F41}" type="presOf" srcId="{5E8B361A-0980-4F1A-8CB8-D250133CA8BB}" destId="{6F7F0048-5683-4E1A-9500-AE70AC56466D}" srcOrd="0" destOrd="0" presId="urn:microsoft.com/office/officeart/2005/8/layout/equation2"/>
    <dgm:cxn modelId="{8C9587B5-3DB0-4309-91EB-2349F0FCF655}" type="presParOf" srcId="{6F7F0048-5683-4E1A-9500-AE70AC56466D}" destId="{D5A49FB8-77B3-4F5D-B23B-73F9A44A172D}" srcOrd="0" destOrd="0" presId="urn:microsoft.com/office/officeart/2005/8/layout/equation2"/>
    <dgm:cxn modelId="{34A0BB97-94A6-4330-B4EF-B54AC9A88318}" type="presParOf" srcId="{D5A49FB8-77B3-4F5D-B23B-73F9A44A172D}" destId="{CCF043C7-CF28-436E-85A0-6FFC44017273}" srcOrd="0" destOrd="0" presId="urn:microsoft.com/office/officeart/2005/8/layout/equation2"/>
    <dgm:cxn modelId="{B293DAEA-483C-4A47-81C4-88C708358CAD}" type="presParOf" srcId="{D5A49FB8-77B3-4F5D-B23B-73F9A44A172D}" destId="{FF80D0D6-BE62-48D8-9D63-30B4A5982EE1}" srcOrd="1" destOrd="0" presId="urn:microsoft.com/office/officeart/2005/8/layout/equation2"/>
    <dgm:cxn modelId="{D52796E8-4E69-48EF-BED4-339A39867A26}" type="presParOf" srcId="{D5A49FB8-77B3-4F5D-B23B-73F9A44A172D}" destId="{72586799-4455-4317-8B1F-C6714248DB0D}" srcOrd="2" destOrd="0" presId="urn:microsoft.com/office/officeart/2005/8/layout/equation2"/>
    <dgm:cxn modelId="{1FA97843-5052-4D1B-B2C2-C65057FEC41D}" type="presParOf" srcId="{D5A49FB8-77B3-4F5D-B23B-73F9A44A172D}" destId="{42C5B209-3D6E-40DF-829F-CF753851B3E0}" srcOrd="3" destOrd="0" presId="urn:microsoft.com/office/officeart/2005/8/layout/equation2"/>
    <dgm:cxn modelId="{AC8FA962-4212-4E94-8457-C66D901C8F4B}" type="presParOf" srcId="{D5A49FB8-77B3-4F5D-B23B-73F9A44A172D}" destId="{400C5A16-02A3-46E7-904A-ADD822FAF9CE}" srcOrd="4" destOrd="0" presId="urn:microsoft.com/office/officeart/2005/8/layout/equation2"/>
    <dgm:cxn modelId="{97F21787-FE89-4A89-BEF4-3978A72A1014}" type="presParOf" srcId="{6F7F0048-5683-4E1A-9500-AE70AC56466D}" destId="{B16200E7-7C15-44AD-8D6F-7B165F91B664}" srcOrd="1" destOrd="0" presId="urn:microsoft.com/office/officeart/2005/8/layout/equation2"/>
    <dgm:cxn modelId="{80BB03F4-319F-455C-B04E-20BC5B9F6565}" type="presParOf" srcId="{B16200E7-7C15-44AD-8D6F-7B165F91B664}" destId="{2FC1B4C0-0F7C-4F33-83B6-8BEB372167A8}" srcOrd="0" destOrd="0" presId="urn:microsoft.com/office/officeart/2005/8/layout/equation2"/>
    <dgm:cxn modelId="{13CAAA8C-B857-4151-A374-10958623E218}" type="presParOf" srcId="{6F7F0048-5683-4E1A-9500-AE70AC56466D}" destId="{73D07C61-9F09-442B-8992-98F63209477E}" srcOrd="2" destOrd="0" presId="urn:microsoft.com/office/officeart/2005/8/layout/equati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BA80A5-7391-4E8B-AD59-3D7F9BF1DA3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4BC86-64D7-49DD-A752-068983EFCF72}">
      <dgm:prSet phldrT="[Text]"/>
      <dgm:spPr/>
      <dgm:t>
        <a:bodyPr/>
        <a:lstStyle/>
        <a:p>
          <a:r>
            <a:rPr lang="en-US" dirty="0" smtClean="0"/>
            <a:t>FWMC</a:t>
          </a:r>
          <a:endParaRPr lang="en-US" dirty="0"/>
        </a:p>
      </dgm:t>
    </dgm:pt>
    <dgm:pt modelId="{1D288E23-A976-43F0-915F-6C1CF5E316F3}" type="parTrans" cxnId="{02EADC87-19A8-4D45-A694-7A2A10F03CA7}">
      <dgm:prSet/>
      <dgm:spPr/>
      <dgm:t>
        <a:bodyPr/>
        <a:lstStyle/>
        <a:p>
          <a:endParaRPr lang="en-US"/>
        </a:p>
      </dgm:t>
    </dgm:pt>
    <dgm:pt modelId="{F85956DF-901F-4BAD-8DB5-23EFD76E79EF}" type="sibTrans" cxnId="{02EADC87-19A8-4D45-A694-7A2A10F03CA7}">
      <dgm:prSet/>
      <dgm:spPr/>
      <dgm:t>
        <a:bodyPr/>
        <a:lstStyle/>
        <a:p>
          <a:endParaRPr lang="en-US"/>
        </a:p>
      </dgm:t>
    </dgm:pt>
    <dgm:pt modelId="{D7B39154-A4D0-4400-B078-6FCDF1CE40E0}">
      <dgm:prSet phldrT="[Text]"/>
      <dgm:spPr/>
      <dgm:t>
        <a:bodyPr/>
        <a:lstStyle/>
        <a:p>
          <a:r>
            <a:rPr lang="en-US" dirty="0" smtClean="0"/>
            <a:t>Expensive but Reliable  </a:t>
          </a:r>
          <a:endParaRPr lang="en-US" dirty="0"/>
        </a:p>
      </dgm:t>
    </dgm:pt>
    <dgm:pt modelId="{380B7AB4-8CCD-4381-B89C-C7499C6C4CE8}" type="parTrans" cxnId="{11305F38-C5B9-4EF1-9411-AE2AB835F2B1}">
      <dgm:prSet/>
      <dgm:spPr/>
      <dgm:t>
        <a:bodyPr/>
        <a:lstStyle/>
        <a:p>
          <a:endParaRPr lang="en-US"/>
        </a:p>
      </dgm:t>
    </dgm:pt>
    <dgm:pt modelId="{134FA0F5-F612-4B13-83D0-A013303D9675}" type="sibTrans" cxnId="{11305F38-C5B9-4EF1-9411-AE2AB835F2B1}">
      <dgm:prSet/>
      <dgm:spPr/>
      <dgm:t>
        <a:bodyPr/>
        <a:lstStyle/>
        <a:p>
          <a:endParaRPr lang="en-US"/>
        </a:p>
      </dgm:t>
    </dgm:pt>
    <dgm:pt modelId="{0B08C33B-B1CA-4EDF-81E8-367BBF07FE4F}">
      <dgm:prSet phldrT="[Text]"/>
      <dgm:spPr/>
      <dgm:t>
        <a:bodyPr/>
        <a:lstStyle/>
        <a:p>
          <a:r>
            <a:rPr lang="en-US" dirty="0" smtClean="0"/>
            <a:t>Fixed during procurement </a:t>
          </a:r>
          <a:endParaRPr lang="en-US" dirty="0"/>
        </a:p>
      </dgm:t>
    </dgm:pt>
    <dgm:pt modelId="{7BE47CDB-B1CF-4A64-9B0C-05CA1064FED8}" type="parTrans" cxnId="{3A956DD8-82E3-4580-9E11-3B366933E7D9}">
      <dgm:prSet/>
      <dgm:spPr/>
      <dgm:t>
        <a:bodyPr/>
        <a:lstStyle/>
        <a:p>
          <a:endParaRPr lang="en-US"/>
        </a:p>
      </dgm:t>
    </dgm:pt>
    <dgm:pt modelId="{A177418E-8430-4E43-8A8C-E13B200D2426}" type="sibTrans" cxnId="{3A956DD8-82E3-4580-9E11-3B366933E7D9}">
      <dgm:prSet/>
      <dgm:spPr/>
      <dgm:t>
        <a:bodyPr/>
        <a:lstStyle/>
        <a:p>
          <a:endParaRPr lang="en-US"/>
        </a:p>
      </dgm:t>
    </dgm:pt>
    <dgm:pt modelId="{D028FD95-ACB9-484F-B366-ECB01B060641}">
      <dgm:prSet phldrT="[Text]"/>
      <dgm:spPr/>
      <dgm:t>
        <a:bodyPr/>
        <a:lstStyle/>
        <a:p>
          <a:r>
            <a:rPr lang="en-US" dirty="0" smtClean="0"/>
            <a:t>CMC</a:t>
          </a:r>
          <a:endParaRPr lang="en-US" dirty="0"/>
        </a:p>
      </dgm:t>
    </dgm:pt>
    <dgm:pt modelId="{B4CE8C67-1B37-4CFA-AB0E-6D29D04694A5}" type="parTrans" cxnId="{7C498969-9AB1-45AC-9936-EA7AF6DDC972}">
      <dgm:prSet/>
      <dgm:spPr/>
      <dgm:t>
        <a:bodyPr/>
        <a:lstStyle/>
        <a:p>
          <a:endParaRPr lang="en-US"/>
        </a:p>
      </dgm:t>
    </dgm:pt>
    <dgm:pt modelId="{7A49B3AF-02FB-45D4-86DA-2AFE38824165}" type="sibTrans" cxnId="{7C498969-9AB1-45AC-9936-EA7AF6DDC972}">
      <dgm:prSet/>
      <dgm:spPr/>
      <dgm:t>
        <a:bodyPr/>
        <a:lstStyle/>
        <a:p>
          <a:endParaRPr lang="en-US"/>
        </a:p>
      </dgm:t>
    </dgm:pt>
    <dgm:pt modelId="{B13D19E4-479F-4C44-8C10-34C8001D9623}">
      <dgm:prSet phldrT="[Text]"/>
      <dgm:spPr/>
      <dgm:t>
        <a:bodyPr/>
        <a:lstStyle/>
        <a:p>
          <a:r>
            <a:rPr lang="en-US" dirty="0" smtClean="0"/>
            <a:t>Expensive  and like lottery </a:t>
          </a:r>
          <a:endParaRPr lang="en-US" dirty="0"/>
        </a:p>
      </dgm:t>
    </dgm:pt>
    <dgm:pt modelId="{474740FE-2AB6-4A12-AD32-02A9C0144595}" type="parTrans" cxnId="{AFF5A650-8425-49D6-8B98-A016C0A7434E}">
      <dgm:prSet/>
      <dgm:spPr/>
      <dgm:t>
        <a:bodyPr/>
        <a:lstStyle/>
        <a:p>
          <a:endParaRPr lang="en-US"/>
        </a:p>
      </dgm:t>
    </dgm:pt>
    <dgm:pt modelId="{BB35D133-3719-4D44-AFE9-D10C2508A931}" type="sibTrans" cxnId="{AFF5A650-8425-49D6-8B98-A016C0A7434E}">
      <dgm:prSet/>
      <dgm:spPr/>
      <dgm:t>
        <a:bodyPr/>
        <a:lstStyle/>
        <a:p>
          <a:endParaRPr lang="en-US"/>
        </a:p>
      </dgm:t>
    </dgm:pt>
    <dgm:pt modelId="{C541AC1B-5F25-4890-862D-7314E4ACEC98}">
      <dgm:prSet phldrT="[Text]"/>
      <dgm:spPr/>
      <dgm:t>
        <a:bodyPr/>
        <a:lstStyle/>
        <a:p>
          <a:r>
            <a:rPr lang="en-US" dirty="0" smtClean="0"/>
            <a:t>Procurement </a:t>
          </a:r>
          <a:endParaRPr lang="en-US" dirty="0"/>
        </a:p>
      </dgm:t>
    </dgm:pt>
    <dgm:pt modelId="{C312919D-7B11-4FC8-9794-A4EBE3EB3604}" type="parTrans" cxnId="{09BB488D-459B-44F3-90E3-81BC3C5B71E4}">
      <dgm:prSet/>
      <dgm:spPr/>
      <dgm:t>
        <a:bodyPr/>
        <a:lstStyle/>
        <a:p>
          <a:endParaRPr lang="en-US"/>
        </a:p>
      </dgm:t>
    </dgm:pt>
    <dgm:pt modelId="{0E9260B1-952B-4E98-8878-BB6E3F991894}" type="sibTrans" cxnId="{09BB488D-459B-44F3-90E3-81BC3C5B71E4}">
      <dgm:prSet/>
      <dgm:spPr/>
      <dgm:t>
        <a:bodyPr/>
        <a:lstStyle/>
        <a:p>
          <a:endParaRPr lang="en-US"/>
        </a:p>
      </dgm:t>
    </dgm:pt>
    <dgm:pt modelId="{8095E9B1-DDB5-44D7-B63A-C4867C7EE8D7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party Maintenance </a:t>
          </a:r>
          <a:endParaRPr lang="en-US" dirty="0"/>
        </a:p>
      </dgm:t>
    </dgm:pt>
    <dgm:pt modelId="{A71EE808-D554-417B-A7BB-CD7669189D02}" type="parTrans" cxnId="{2EBF0E2A-FB45-4842-B960-110602F52D9F}">
      <dgm:prSet/>
      <dgm:spPr/>
      <dgm:t>
        <a:bodyPr/>
        <a:lstStyle/>
        <a:p>
          <a:endParaRPr lang="en-US"/>
        </a:p>
      </dgm:t>
    </dgm:pt>
    <dgm:pt modelId="{B23E2E22-1027-4820-ADED-851CF38C5444}" type="sibTrans" cxnId="{2EBF0E2A-FB45-4842-B960-110602F52D9F}">
      <dgm:prSet/>
      <dgm:spPr/>
      <dgm:t>
        <a:bodyPr/>
        <a:lstStyle/>
        <a:p>
          <a:endParaRPr lang="en-US"/>
        </a:p>
      </dgm:t>
    </dgm:pt>
    <dgm:pt modelId="{32019B8D-37E0-4575-8ED3-123A86E27B7E}">
      <dgm:prSet phldrT="[Text]"/>
      <dgm:spPr/>
      <dgm:t>
        <a:bodyPr/>
        <a:lstStyle/>
        <a:p>
          <a:r>
            <a:rPr lang="en-US" dirty="0" smtClean="0"/>
            <a:t>Better </a:t>
          </a:r>
          <a:endParaRPr lang="en-US" dirty="0"/>
        </a:p>
      </dgm:t>
    </dgm:pt>
    <dgm:pt modelId="{88AAF022-DDE1-4722-B6EA-77498014C530}" type="parTrans" cxnId="{5DBB72C1-EB1D-47CA-AB38-337A649F2EA3}">
      <dgm:prSet/>
      <dgm:spPr/>
      <dgm:t>
        <a:bodyPr/>
        <a:lstStyle/>
        <a:p>
          <a:endParaRPr lang="en-US"/>
        </a:p>
      </dgm:t>
    </dgm:pt>
    <dgm:pt modelId="{9201757F-E892-47E4-8255-EA37CE1AB6C8}" type="sibTrans" cxnId="{5DBB72C1-EB1D-47CA-AB38-337A649F2EA3}">
      <dgm:prSet/>
      <dgm:spPr/>
      <dgm:t>
        <a:bodyPr/>
        <a:lstStyle/>
        <a:p>
          <a:endParaRPr lang="en-US"/>
        </a:p>
      </dgm:t>
    </dgm:pt>
    <dgm:pt modelId="{D2CE9A74-EE31-4AEB-BA7B-E2176E568B94}">
      <dgm:prSet phldrT="[Text]"/>
      <dgm:spPr/>
      <dgm:t>
        <a:bodyPr/>
        <a:lstStyle/>
        <a:p>
          <a:r>
            <a:rPr lang="en-US" dirty="0" smtClean="0"/>
            <a:t>Fixed before tender </a:t>
          </a:r>
          <a:endParaRPr lang="en-US" dirty="0"/>
        </a:p>
      </dgm:t>
    </dgm:pt>
    <dgm:pt modelId="{6CEE0047-5BB7-42C5-AB25-1F0D8B0C2788}" type="parTrans" cxnId="{CA7D13F5-747C-470C-9E0B-C300A3B10DD2}">
      <dgm:prSet/>
      <dgm:spPr/>
      <dgm:t>
        <a:bodyPr/>
        <a:lstStyle/>
        <a:p>
          <a:endParaRPr lang="en-US"/>
        </a:p>
      </dgm:t>
    </dgm:pt>
    <dgm:pt modelId="{FF2F6503-C58D-4B16-8504-C2E23E33361B}" type="sibTrans" cxnId="{CA7D13F5-747C-470C-9E0B-C300A3B10DD2}">
      <dgm:prSet/>
      <dgm:spPr/>
      <dgm:t>
        <a:bodyPr/>
        <a:lstStyle/>
        <a:p>
          <a:endParaRPr lang="en-US"/>
        </a:p>
      </dgm:t>
    </dgm:pt>
    <dgm:pt modelId="{E7D0CA82-CA2A-4118-8F17-7156E849D3DF}" type="pres">
      <dgm:prSet presAssocID="{B5BA80A5-7391-4E8B-AD59-3D7F9BF1DA3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DE6A8-6154-43A0-8A36-9E7DB59D2EE0}" type="pres">
      <dgm:prSet presAssocID="{2084BC86-64D7-49DD-A752-068983EFCF72}" presName="horFlow" presStyleCnt="0"/>
      <dgm:spPr/>
    </dgm:pt>
    <dgm:pt modelId="{3F639781-4379-4BE5-9A43-62CC4AD86599}" type="pres">
      <dgm:prSet presAssocID="{2084BC86-64D7-49DD-A752-068983EFCF72}" presName="bigChev" presStyleLbl="node1" presStyleIdx="0" presStyleCnt="3"/>
      <dgm:spPr/>
      <dgm:t>
        <a:bodyPr/>
        <a:lstStyle/>
        <a:p>
          <a:endParaRPr lang="en-US"/>
        </a:p>
      </dgm:t>
    </dgm:pt>
    <dgm:pt modelId="{B5E4CA52-99AB-4778-AF7C-CC184FBC7747}" type="pres">
      <dgm:prSet presAssocID="{380B7AB4-8CCD-4381-B89C-C7499C6C4CE8}" presName="parTrans" presStyleCnt="0"/>
      <dgm:spPr/>
    </dgm:pt>
    <dgm:pt modelId="{530792FE-0BD8-4608-91C7-13109D44D050}" type="pres">
      <dgm:prSet presAssocID="{D7B39154-A4D0-4400-B078-6FCDF1CE40E0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3125-44AD-48E4-8EAD-915101CB9812}" type="pres">
      <dgm:prSet presAssocID="{134FA0F5-F612-4B13-83D0-A013303D9675}" presName="sibTrans" presStyleCnt="0"/>
      <dgm:spPr/>
    </dgm:pt>
    <dgm:pt modelId="{793E4A65-5637-4BBC-807A-5DBBE4DDF7D0}" type="pres">
      <dgm:prSet presAssocID="{0B08C33B-B1CA-4EDF-81E8-367BBF07FE4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F103D-DB0F-4F86-BFA0-AA2597A8B1DF}" type="pres">
      <dgm:prSet presAssocID="{2084BC86-64D7-49DD-A752-068983EFCF72}" presName="vSp" presStyleCnt="0"/>
      <dgm:spPr/>
    </dgm:pt>
    <dgm:pt modelId="{220C556F-C17A-4078-978B-CA05FECBBF8D}" type="pres">
      <dgm:prSet presAssocID="{D028FD95-ACB9-484F-B366-ECB01B060641}" presName="horFlow" presStyleCnt="0"/>
      <dgm:spPr/>
    </dgm:pt>
    <dgm:pt modelId="{A269C6DB-2C64-42CF-B645-6BA356E8E335}" type="pres">
      <dgm:prSet presAssocID="{D028FD95-ACB9-484F-B366-ECB01B060641}" presName="bigChev" presStyleLbl="node1" presStyleIdx="1" presStyleCnt="3"/>
      <dgm:spPr/>
      <dgm:t>
        <a:bodyPr/>
        <a:lstStyle/>
        <a:p>
          <a:endParaRPr lang="en-US"/>
        </a:p>
      </dgm:t>
    </dgm:pt>
    <dgm:pt modelId="{9AC1440D-C207-4C65-AB92-B92A9AAFEFC4}" type="pres">
      <dgm:prSet presAssocID="{474740FE-2AB6-4A12-AD32-02A9C0144595}" presName="parTrans" presStyleCnt="0"/>
      <dgm:spPr/>
    </dgm:pt>
    <dgm:pt modelId="{9B706DB3-2375-40DB-AC81-B5876EB2B7B9}" type="pres">
      <dgm:prSet presAssocID="{B13D19E4-479F-4C44-8C10-34C8001D962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60D77-AE4B-4389-B4BF-0E2448486753}" type="pres">
      <dgm:prSet presAssocID="{BB35D133-3719-4D44-AFE9-D10C2508A931}" presName="sibTrans" presStyleCnt="0"/>
      <dgm:spPr/>
    </dgm:pt>
    <dgm:pt modelId="{CE84BF20-8A7C-4380-B7DB-FAC811353E40}" type="pres">
      <dgm:prSet presAssocID="{C541AC1B-5F25-4890-862D-7314E4ACEC9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59DA2-9CF7-409B-94CC-BAB65D05B1B5}" type="pres">
      <dgm:prSet presAssocID="{D028FD95-ACB9-484F-B366-ECB01B060641}" presName="vSp" presStyleCnt="0"/>
      <dgm:spPr/>
    </dgm:pt>
    <dgm:pt modelId="{C42C123E-A1A3-4497-B99F-D6BFC7B85F18}" type="pres">
      <dgm:prSet presAssocID="{8095E9B1-DDB5-44D7-B63A-C4867C7EE8D7}" presName="horFlow" presStyleCnt="0"/>
      <dgm:spPr/>
    </dgm:pt>
    <dgm:pt modelId="{B952C03B-8B31-4299-9EB2-370D8A7D3A46}" type="pres">
      <dgm:prSet presAssocID="{8095E9B1-DDB5-44D7-B63A-C4867C7EE8D7}" presName="bigChev" presStyleLbl="node1" presStyleIdx="2" presStyleCnt="3"/>
      <dgm:spPr/>
      <dgm:t>
        <a:bodyPr/>
        <a:lstStyle/>
        <a:p>
          <a:endParaRPr lang="en-US"/>
        </a:p>
      </dgm:t>
    </dgm:pt>
    <dgm:pt modelId="{DC86ECD0-851E-458E-B4FC-5E7850D51640}" type="pres">
      <dgm:prSet presAssocID="{88AAF022-DDE1-4722-B6EA-77498014C530}" presName="parTrans" presStyleCnt="0"/>
      <dgm:spPr/>
    </dgm:pt>
    <dgm:pt modelId="{0F04FA9A-9CEC-47D9-9B33-895DE527D13E}" type="pres">
      <dgm:prSet presAssocID="{32019B8D-37E0-4575-8ED3-123A86E27B7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68DFD-E7D1-44CB-A936-B4FA4A543DF9}" type="pres">
      <dgm:prSet presAssocID="{9201757F-E892-47E4-8255-EA37CE1AB6C8}" presName="sibTrans" presStyleCnt="0"/>
      <dgm:spPr/>
    </dgm:pt>
    <dgm:pt modelId="{74189B45-0B34-4FFE-9E48-0616327BDCA8}" type="pres">
      <dgm:prSet presAssocID="{D2CE9A74-EE31-4AEB-BA7B-E2176E568B9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9D3B2-6A83-47B0-AD73-0217AB13FE26}" type="presOf" srcId="{B5BA80A5-7391-4E8B-AD59-3D7F9BF1DA32}" destId="{E7D0CA82-CA2A-4118-8F17-7156E849D3DF}" srcOrd="0" destOrd="0" presId="urn:microsoft.com/office/officeart/2005/8/layout/lProcess3"/>
    <dgm:cxn modelId="{2EBF0E2A-FB45-4842-B960-110602F52D9F}" srcId="{B5BA80A5-7391-4E8B-AD59-3D7F9BF1DA32}" destId="{8095E9B1-DDB5-44D7-B63A-C4867C7EE8D7}" srcOrd="2" destOrd="0" parTransId="{A71EE808-D554-417B-A7BB-CD7669189D02}" sibTransId="{B23E2E22-1027-4820-ADED-851CF38C5444}"/>
    <dgm:cxn modelId="{11305F38-C5B9-4EF1-9411-AE2AB835F2B1}" srcId="{2084BC86-64D7-49DD-A752-068983EFCF72}" destId="{D7B39154-A4D0-4400-B078-6FCDF1CE40E0}" srcOrd="0" destOrd="0" parTransId="{380B7AB4-8CCD-4381-B89C-C7499C6C4CE8}" sibTransId="{134FA0F5-F612-4B13-83D0-A013303D9675}"/>
    <dgm:cxn modelId="{AFF5A650-8425-49D6-8B98-A016C0A7434E}" srcId="{D028FD95-ACB9-484F-B366-ECB01B060641}" destId="{B13D19E4-479F-4C44-8C10-34C8001D9623}" srcOrd="0" destOrd="0" parTransId="{474740FE-2AB6-4A12-AD32-02A9C0144595}" sibTransId="{BB35D133-3719-4D44-AFE9-D10C2508A931}"/>
    <dgm:cxn modelId="{CA7D13F5-747C-470C-9E0B-C300A3B10DD2}" srcId="{8095E9B1-DDB5-44D7-B63A-C4867C7EE8D7}" destId="{D2CE9A74-EE31-4AEB-BA7B-E2176E568B94}" srcOrd="1" destOrd="0" parTransId="{6CEE0047-5BB7-42C5-AB25-1F0D8B0C2788}" sibTransId="{FF2F6503-C58D-4B16-8504-C2E23E33361B}"/>
    <dgm:cxn modelId="{E7F42D03-326F-4FE3-96C2-FEF3B17E015B}" type="presOf" srcId="{D7B39154-A4D0-4400-B078-6FCDF1CE40E0}" destId="{530792FE-0BD8-4608-91C7-13109D44D050}" srcOrd="0" destOrd="0" presId="urn:microsoft.com/office/officeart/2005/8/layout/lProcess3"/>
    <dgm:cxn modelId="{7D248016-CD3D-4F7B-A096-31340A8AEFE7}" type="presOf" srcId="{C541AC1B-5F25-4890-862D-7314E4ACEC98}" destId="{CE84BF20-8A7C-4380-B7DB-FAC811353E40}" srcOrd="0" destOrd="0" presId="urn:microsoft.com/office/officeart/2005/8/layout/lProcess3"/>
    <dgm:cxn modelId="{7C498969-9AB1-45AC-9936-EA7AF6DDC972}" srcId="{B5BA80A5-7391-4E8B-AD59-3D7F9BF1DA32}" destId="{D028FD95-ACB9-484F-B366-ECB01B060641}" srcOrd="1" destOrd="0" parTransId="{B4CE8C67-1B37-4CFA-AB0E-6D29D04694A5}" sibTransId="{7A49B3AF-02FB-45D4-86DA-2AFE38824165}"/>
    <dgm:cxn modelId="{02EADC87-19A8-4D45-A694-7A2A10F03CA7}" srcId="{B5BA80A5-7391-4E8B-AD59-3D7F9BF1DA32}" destId="{2084BC86-64D7-49DD-A752-068983EFCF72}" srcOrd="0" destOrd="0" parTransId="{1D288E23-A976-43F0-915F-6C1CF5E316F3}" sibTransId="{F85956DF-901F-4BAD-8DB5-23EFD76E79EF}"/>
    <dgm:cxn modelId="{02DB56BC-803E-4485-AA16-C95632530C25}" type="presOf" srcId="{B13D19E4-479F-4C44-8C10-34C8001D9623}" destId="{9B706DB3-2375-40DB-AC81-B5876EB2B7B9}" srcOrd="0" destOrd="0" presId="urn:microsoft.com/office/officeart/2005/8/layout/lProcess3"/>
    <dgm:cxn modelId="{68CCCEA9-0E9B-4203-B708-1888C26BA45A}" type="presOf" srcId="{0B08C33B-B1CA-4EDF-81E8-367BBF07FE4F}" destId="{793E4A65-5637-4BBC-807A-5DBBE4DDF7D0}" srcOrd="0" destOrd="0" presId="urn:microsoft.com/office/officeart/2005/8/layout/lProcess3"/>
    <dgm:cxn modelId="{5A471BE9-5218-434B-8427-D6022A7B7EB1}" type="presOf" srcId="{8095E9B1-DDB5-44D7-B63A-C4867C7EE8D7}" destId="{B952C03B-8B31-4299-9EB2-370D8A7D3A46}" srcOrd="0" destOrd="0" presId="urn:microsoft.com/office/officeart/2005/8/layout/lProcess3"/>
    <dgm:cxn modelId="{0FD91091-49F7-4FEE-A8BC-3EA01B4C059B}" type="presOf" srcId="{D028FD95-ACB9-484F-B366-ECB01B060641}" destId="{A269C6DB-2C64-42CF-B645-6BA356E8E335}" srcOrd="0" destOrd="0" presId="urn:microsoft.com/office/officeart/2005/8/layout/lProcess3"/>
    <dgm:cxn modelId="{09BB488D-459B-44F3-90E3-81BC3C5B71E4}" srcId="{D028FD95-ACB9-484F-B366-ECB01B060641}" destId="{C541AC1B-5F25-4890-862D-7314E4ACEC98}" srcOrd="1" destOrd="0" parTransId="{C312919D-7B11-4FC8-9794-A4EBE3EB3604}" sibTransId="{0E9260B1-952B-4E98-8878-BB6E3F991894}"/>
    <dgm:cxn modelId="{D3F91738-FE7C-4EAC-A3A1-268F44FDC1BA}" type="presOf" srcId="{2084BC86-64D7-49DD-A752-068983EFCF72}" destId="{3F639781-4379-4BE5-9A43-62CC4AD86599}" srcOrd="0" destOrd="0" presId="urn:microsoft.com/office/officeart/2005/8/layout/lProcess3"/>
    <dgm:cxn modelId="{6770B012-3DD7-4BF8-8359-5D92FE193838}" type="presOf" srcId="{32019B8D-37E0-4575-8ED3-123A86E27B7E}" destId="{0F04FA9A-9CEC-47D9-9B33-895DE527D13E}" srcOrd="0" destOrd="0" presId="urn:microsoft.com/office/officeart/2005/8/layout/lProcess3"/>
    <dgm:cxn modelId="{B9222141-C419-4ED8-9032-E9A687259BDC}" type="presOf" srcId="{D2CE9A74-EE31-4AEB-BA7B-E2176E568B94}" destId="{74189B45-0B34-4FFE-9E48-0616327BDCA8}" srcOrd="0" destOrd="0" presId="urn:microsoft.com/office/officeart/2005/8/layout/lProcess3"/>
    <dgm:cxn modelId="{3A956DD8-82E3-4580-9E11-3B366933E7D9}" srcId="{2084BC86-64D7-49DD-A752-068983EFCF72}" destId="{0B08C33B-B1CA-4EDF-81E8-367BBF07FE4F}" srcOrd="1" destOrd="0" parTransId="{7BE47CDB-B1CF-4A64-9B0C-05CA1064FED8}" sibTransId="{A177418E-8430-4E43-8A8C-E13B200D2426}"/>
    <dgm:cxn modelId="{5DBB72C1-EB1D-47CA-AB38-337A649F2EA3}" srcId="{8095E9B1-DDB5-44D7-B63A-C4867C7EE8D7}" destId="{32019B8D-37E0-4575-8ED3-123A86E27B7E}" srcOrd="0" destOrd="0" parTransId="{88AAF022-DDE1-4722-B6EA-77498014C530}" sibTransId="{9201757F-E892-47E4-8255-EA37CE1AB6C8}"/>
    <dgm:cxn modelId="{95252834-D2D3-49BA-A66D-64AA92112FC5}" type="presParOf" srcId="{E7D0CA82-CA2A-4118-8F17-7156E849D3DF}" destId="{1CCDE6A8-6154-43A0-8A36-9E7DB59D2EE0}" srcOrd="0" destOrd="0" presId="urn:microsoft.com/office/officeart/2005/8/layout/lProcess3"/>
    <dgm:cxn modelId="{DA75B8E5-7255-4CA8-A3AE-6BE4921E7815}" type="presParOf" srcId="{1CCDE6A8-6154-43A0-8A36-9E7DB59D2EE0}" destId="{3F639781-4379-4BE5-9A43-62CC4AD86599}" srcOrd="0" destOrd="0" presId="urn:microsoft.com/office/officeart/2005/8/layout/lProcess3"/>
    <dgm:cxn modelId="{31458873-6520-4308-AE39-0BE4BAE6888A}" type="presParOf" srcId="{1CCDE6A8-6154-43A0-8A36-9E7DB59D2EE0}" destId="{B5E4CA52-99AB-4778-AF7C-CC184FBC7747}" srcOrd="1" destOrd="0" presId="urn:microsoft.com/office/officeart/2005/8/layout/lProcess3"/>
    <dgm:cxn modelId="{91D413E9-4E0C-4D05-9054-508A9990D732}" type="presParOf" srcId="{1CCDE6A8-6154-43A0-8A36-9E7DB59D2EE0}" destId="{530792FE-0BD8-4608-91C7-13109D44D050}" srcOrd="2" destOrd="0" presId="urn:microsoft.com/office/officeart/2005/8/layout/lProcess3"/>
    <dgm:cxn modelId="{6DCA8D05-9F7D-4404-BD3F-1AAC629D567D}" type="presParOf" srcId="{1CCDE6A8-6154-43A0-8A36-9E7DB59D2EE0}" destId="{E7E43125-44AD-48E4-8EAD-915101CB9812}" srcOrd="3" destOrd="0" presId="urn:microsoft.com/office/officeart/2005/8/layout/lProcess3"/>
    <dgm:cxn modelId="{AE7DECDB-A7D8-40F1-8F3E-2E5CD4680C90}" type="presParOf" srcId="{1CCDE6A8-6154-43A0-8A36-9E7DB59D2EE0}" destId="{793E4A65-5637-4BBC-807A-5DBBE4DDF7D0}" srcOrd="4" destOrd="0" presId="urn:microsoft.com/office/officeart/2005/8/layout/lProcess3"/>
    <dgm:cxn modelId="{AF7EF9F5-5A71-4F64-A032-34A48CEDEC2B}" type="presParOf" srcId="{E7D0CA82-CA2A-4118-8F17-7156E849D3DF}" destId="{569F103D-DB0F-4F86-BFA0-AA2597A8B1DF}" srcOrd="1" destOrd="0" presId="urn:microsoft.com/office/officeart/2005/8/layout/lProcess3"/>
    <dgm:cxn modelId="{7E2CFB21-8622-4360-B99F-262A62E01A10}" type="presParOf" srcId="{E7D0CA82-CA2A-4118-8F17-7156E849D3DF}" destId="{220C556F-C17A-4078-978B-CA05FECBBF8D}" srcOrd="2" destOrd="0" presId="urn:microsoft.com/office/officeart/2005/8/layout/lProcess3"/>
    <dgm:cxn modelId="{590292B1-AA5E-4084-ADCC-4844ED180A1E}" type="presParOf" srcId="{220C556F-C17A-4078-978B-CA05FECBBF8D}" destId="{A269C6DB-2C64-42CF-B645-6BA356E8E335}" srcOrd="0" destOrd="0" presId="urn:microsoft.com/office/officeart/2005/8/layout/lProcess3"/>
    <dgm:cxn modelId="{D03CF8AA-2F04-4BF8-8715-0590E5A82A5F}" type="presParOf" srcId="{220C556F-C17A-4078-978B-CA05FECBBF8D}" destId="{9AC1440D-C207-4C65-AB92-B92A9AAFEFC4}" srcOrd="1" destOrd="0" presId="urn:microsoft.com/office/officeart/2005/8/layout/lProcess3"/>
    <dgm:cxn modelId="{3A351BAF-99F3-4843-9106-3E87B0151274}" type="presParOf" srcId="{220C556F-C17A-4078-978B-CA05FECBBF8D}" destId="{9B706DB3-2375-40DB-AC81-B5876EB2B7B9}" srcOrd="2" destOrd="0" presId="urn:microsoft.com/office/officeart/2005/8/layout/lProcess3"/>
    <dgm:cxn modelId="{A722B1C2-70A2-47D3-9378-4034F6FE483F}" type="presParOf" srcId="{220C556F-C17A-4078-978B-CA05FECBBF8D}" destId="{A9560D77-AE4B-4389-B4BF-0E2448486753}" srcOrd="3" destOrd="0" presId="urn:microsoft.com/office/officeart/2005/8/layout/lProcess3"/>
    <dgm:cxn modelId="{2CEC3F73-16F7-4D41-861C-C2ED43CA1543}" type="presParOf" srcId="{220C556F-C17A-4078-978B-CA05FECBBF8D}" destId="{CE84BF20-8A7C-4380-B7DB-FAC811353E40}" srcOrd="4" destOrd="0" presId="urn:microsoft.com/office/officeart/2005/8/layout/lProcess3"/>
    <dgm:cxn modelId="{A5FEE95B-E45F-47DE-8C3A-F1D321693735}" type="presParOf" srcId="{E7D0CA82-CA2A-4118-8F17-7156E849D3DF}" destId="{77B59DA2-9CF7-409B-94CC-BAB65D05B1B5}" srcOrd="3" destOrd="0" presId="urn:microsoft.com/office/officeart/2005/8/layout/lProcess3"/>
    <dgm:cxn modelId="{00727547-D934-4946-8573-AD79A0DE1475}" type="presParOf" srcId="{E7D0CA82-CA2A-4118-8F17-7156E849D3DF}" destId="{C42C123E-A1A3-4497-B99F-D6BFC7B85F18}" srcOrd="4" destOrd="0" presId="urn:microsoft.com/office/officeart/2005/8/layout/lProcess3"/>
    <dgm:cxn modelId="{FEA8310D-52F0-493B-A15C-50DAAEA67F55}" type="presParOf" srcId="{C42C123E-A1A3-4497-B99F-D6BFC7B85F18}" destId="{B952C03B-8B31-4299-9EB2-370D8A7D3A46}" srcOrd="0" destOrd="0" presId="urn:microsoft.com/office/officeart/2005/8/layout/lProcess3"/>
    <dgm:cxn modelId="{0660F6F4-9E5D-4B3F-9F52-9872B69153C5}" type="presParOf" srcId="{C42C123E-A1A3-4497-B99F-D6BFC7B85F18}" destId="{DC86ECD0-851E-458E-B4FC-5E7850D51640}" srcOrd="1" destOrd="0" presId="urn:microsoft.com/office/officeart/2005/8/layout/lProcess3"/>
    <dgm:cxn modelId="{687C0A7F-4861-429D-A7A5-189C0BFF29A3}" type="presParOf" srcId="{C42C123E-A1A3-4497-B99F-D6BFC7B85F18}" destId="{0F04FA9A-9CEC-47D9-9B33-895DE527D13E}" srcOrd="2" destOrd="0" presId="urn:microsoft.com/office/officeart/2005/8/layout/lProcess3"/>
    <dgm:cxn modelId="{4C0D9560-04E1-43BF-A265-318617365B38}" type="presParOf" srcId="{C42C123E-A1A3-4497-B99F-D6BFC7B85F18}" destId="{AAD68DFD-E7D1-44CB-A936-B4FA4A543DF9}" srcOrd="3" destOrd="0" presId="urn:microsoft.com/office/officeart/2005/8/layout/lProcess3"/>
    <dgm:cxn modelId="{0029C470-5307-45B8-BDE0-3055586DBED1}" type="presParOf" srcId="{C42C123E-A1A3-4497-B99F-D6BFC7B85F18}" destId="{74189B45-0B34-4FFE-9E48-0616327BDCA8}" srcOrd="4" destOrd="0" presId="urn:microsoft.com/office/officeart/2005/8/layout/l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45140E-135A-4E32-80B2-FC1AF6F5EA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C7C9A-09F6-436C-B8F9-604BB2E086A6}">
      <dgm:prSet phldrT="[Text]"/>
      <dgm:spPr/>
      <dgm:t>
        <a:bodyPr/>
        <a:lstStyle/>
        <a:p>
          <a:r>
            <a:rPr lang="en-US" dirty="0" smtClean="0"/>
            <a:t>Procurement </a:t>
          </a:r>
          <a:endParaRPr lang="en-US" dirty="0"/>
        </a:p>
      </dgm:t>
    </dgm:pt>
    <dgm:pt modelId="{C9C349B4-7B4F-48C7-B398-2EFA9E348E68}" type="parTrans" cxnId="{1650F4EB-2AFF-4021-9FE3-7205AEFC8C04}">
      <dgm:prSet/>
      <dgm:spPr/>
      <dgm:t>
        <a:bodyPr/>
        <a:lstStyle/>
        <a:p>
          <a:endParaRPr lang="en-US"/>
        </a:p>
      </dgm:t>
    </dgm:pt>
    <dgm:pt modelId="{DEF758B5-8E37-4339-B90E-F3EF69CD9823}" type="sibTrans" cxnId="{1650F4EB-2AFF-4021-9FE3-7205AEFC8C04}">
      <dgm:prSet/>
      <dgm:spPr/>
      <dgm:t>
        <a:bodyPr/>
        <a:lstStyle/>
        <a:p>
          <a:endParaRPr lang="en-US"/>
        </a:p>
      </dgm:t>
    </dgm:pt>
    <dgm:pt modelId="{AF9DF669-2FB6-4893-8DFB-850221662440}">
      <dgm:prSet phldrT="[Text]"/>
      <dgm:spPr/>
      <dgm:t>
        <a:bodyPr/>
        <a:lstStyle/>
        <a:p>
          <a:r>
            <a:rPr lang="en-US" dirty="0" smtClean="0"/>
            <a:t>Price of original equipment </a:t>
          </a:r>
          <a:endParaRPr lang="en-US" dirty="0"/>
        </a:p>
      </dgm:t>
    </dgm:pt>
    <dgm:pt modelId="{323DFE8C-33EC-452C-9F0A-8BAEA0583E1B}" type="parTrans" cxnId="{DD6F518B-BAC4-48A0-972C-9B238D0F944D}">
      <dgm:prSet/>
      <dgm:spPr/>
      <dgm:t>
        <a:bodyPr/>
        <a:lstStyle/>
        <a:p>
          <a:endParaRPr lang="en-US"/>
        </a:p>
      </dgm:t>
    </dgm:pt>
    <dgm:pt modelId="{784CAA80-561F-43AF-9D4B-488C87C298BA}" type="sibTrans" cxnId="{DD6F518B-BAC4-48A0-972C-9B238D0F944D}">
      <dgm:prSet/>
      <dgm:spPr/>
      <dgm:t>
        <a:bodyPr/>
        <a:lstStyle/>
        <a:p>
          <a:endParaRPr lang="en-US"/>
        </a:p>
      </dgm:t>
    </dgm:pt>
    <dgm:pt modelId="{BE8A19A0-D3B4-4243-8FEB-6B9A532EAE57}">
      <dgm:prSet phldrT="[Text]"/>
      <dgm:spPr/>
      <dgm:t>
        <a:bodyPr/>
        <a:lstStyle/>
        <a:p>
          <a:r>
            <a:rPr lang="en-US" dirty="0" smtClean="0"/>
            <a:t>Add price of spare parts for equipment life time </a:t>
          </a:r>
          <a:endParaRPr lang="en-US" dirty="0"/>
        </a:p>
      </dgm:t>
    </dgm:pt>
    <dgm:pt modelId="{5557E7E2-3CB4-4C4A-B455-4D7A7902E3FC}" type="parTrans" cxnId="{51EBC50F-5365-4BBB-8BE3-F112A3E02488}">
      <dgm:prSet/>
      <dgm:spPr/>
      <dgm:t>
        <a:bodyPr/>
        <a:lstStyle/>
        <a:p>
          <a:endParaRPr lang="en-US"/>
        </a:p>
      </dgm:t>
    </dgm:pt>
    <dgm:pt modelId="{7367D5FD-C608-4BB3-8997-F4391ADF7D54}" type="sibTrans" cxnId="{51EBC50F-5365-4BBB-8BE3-F112A3E02488}">
      <dgm:prSet/>
      <dgm:spPr/>
      <dgm:t>
        <a:bodyPr/>
        <a:lstStyle/>
        <a:p>
          <a:endParaRPr lang="en-US"/>
        </a:p>
      </dgm:t>
    </dgm:pt>
    <dgm:pt modelId="{9F357029-20DA-4C1E-84C0-05A79A895AD5}">
      <dgm:prSet phldrT="[Text]"/>
      <dgm:spPr/>
      <dgm:t>
        <a:bodyPr/>
        <a:lstStyle/>
        <a:p>
          <a:r>
            <a:rPr lang="en-US" dirty="0" smtClean="0"/>
            <a:t>Alert </a:t>
          </a:r>
          <a:endParaRPr lang="en-US" dirty="0"/>
        </a:p>
      </dgm:t>
    </dgm:pt>
    <dgm:pt modelId="{F32768BF-36E4-4C34-8A56-912A91C1F989}" type="parTrans" cxnId="{0D01F60F-1113-466A-9147-2B150F8CE748}">
      <dgm:prSet/>
      <dgm:spPr/>
      <dgm:t>
        <a:bodyPr/>
        <a:lstStyle/>
        <a:p>
          <a:endParaRPr lang="en-US"/>
        </a:p>
      </dgm:t>
    </dgm:pt>
    <dgm:pt modelId="{9A5773DA-5A1B-418E-921C-A338E1F31B78}" type="sibTrans" cxnId="{0D01F60F-1113-466A-9147-2B150F8CE748}">
      <dgm:prSet/>
      <dgm:spPr/>
      <dgm:t>
        <a:bodyPr/>
        <a:lstStyle/>
        <a:p>
          <a:endParaRPr lang="en-US"/>
        </a:p>
      </dgm:t>
    </dgm:pt>
    <dgm:pt modelId="{D725256C-4F7F-45A8-AE51-EB932495646A}">
      <dgm:prSet phldrT="[Text]"/>
      <dgm:spPr/>
      <dgm:t>
        <a:bodyPr/>
        <a:lstStyle/>
        <a:p>
          <a:r>
            <a:rPr lang="en-US" dirty="0" smtClean="0"/>
            <a:t>Comparative study and responsive lowest bidders will be win </a:t>
          </a:r>
          <a:endParaRPr lang="en-US" dirty="0"/>
        </a:p>
      </dgm:t>
    </dgm:pt>
    <dgm:pt modelId="{8513C1F5-FBE5-464C-94EF-A913E74BBBF3}" type="parTrans" cxnId="{90A59AAD-32B0-43A3-9C20-5AF6B2588981}">
      <dgm:prSet/>
      <dgm:spPr/>
      <dgm:t>
        <a:bodyPr/>
        <a:lstStyle/>
        <a:p>
          <a:endParaRPr lang="en-US"/>
        </a:p>
      </dgm:t>
    </dgm:pt>
    <dgm:pt modelId="{2C96E6CE-3F9F-40FB-965D-38C4FEC91FB0}" type="sibTrans" cxnId="{90A59AAD-32B0-43A3-9C20-5AF6B2588981}">
      <dgm:prSet/>
      <dgm:spPr/>
      <dgm:t>
        <a:bodyPr/>
        <a:lstStyle/>
        <a:p>
          <a:endParaRPr lang="en-US"/>
        </a:p>
      </dgm:t>
    </dgm:pt>
    <dgm:pt modelId="{D68F4DAD-4529-4DBF-97C0-91A14F165017}">
      <dgm:prSet phldrT="[Text]"/>
      <dgm:spPr/>
      <dgm:t>
        <a:bodyPr/>
        <a:lstStyle/>
        <a:p>
          <a:r>
            <a:rPr lang="en-US" i="1" dirty="0" smtClean="0"/>
            <a:t>Local agent should have CE &amp; BMET with experience on relevant equipment </a:t>
          </a:r>
          <a:endParaRPr lang="en-US" i="1" dirty="0"/>
        </a:p>
      </dgm:t>
    </dgm:pt>
    <dgm:pt modelId="{6A9BEF5B-8954-4D84-938C-5B3588BF1F51}" type="parTrans" cxnId="{5F34905F-4438-4ABB-9C9D-CB2EA657A532}">
      <dgm:prSet/>
      <dgm:spPr/>
      <dgm:t>
        <a:bodyPr/>
        <a:lstStyle/>
        <a:p>
          <a:endParaRPr lang="en-US"/>
        </a:p>
      </dgm:t>
    </dgm:pt>
    <dgm:pt modelId="{1EF433EE-E0D9-412D-A018-560720B8724E}" type="sibTrans" cxnId="{5F34905F-4438-4ABB-9C9D-CB2EA657A532}">
      <dgm:prSet/>
      <dgm:spPr/>
      <dgm:t>
        <a:bodyPr/>
        <a:lstStyle/>
        <a:p>
          <a:endParaRPr lang="en-US"/>
        </a:p>
      </dgm:t>
    </dgm:pt>
    <dgm:pt modelId="{B019A194-5646-402E-A416-1E5201F78682}">
      <dgm:prSet phldrT="[Text]"/>
      <dgm:spPr/>
      <dgm:t>
        <a:bodyPr/>
        <a:lstStyle/>
        <a:p>
          <a:r>
            <a:rPr lang="en-US" dirty="0" smtClean="0"/>
            <a:t>Who will do </a:t>
          </a:r>
          <a:endParaRPr lang="en-US" dirty="0"/>
        </a:p>
      </dgm:t>
    </dgm:pt>
    <dgm:pt modelId="{360D3EA1-A76D-4CFD-A637-7ECE99ECCAEB}" type="parTrans" cxnId="{555B89A9-E211-4FEC-B730-A1A9492CD666}">
      <dgm:prSet/>
      <dgm:spPr/>
      <dgm:t>
        <a:bodyPr/>
        <a:lstStyle/>
        <a:p>
          <a:endParaRPr lang="en-US"/>
        </a:p>
      </dgm:t>
    </dgm:pt>
    <dgm:pt modelId="{63C004A3-3B0A-490B-88F6-4BA4BA9C1AE9}" type="sibTrans" cxnId="{555B89A9-E211-4FEC-B730-A1A9492CD666}">
      <dgm:prSet/>
      <dgm:spPr/>
      <dgm:t>
        <a:bodyPr/>
        <a:lstStyle/>
        <a:p>
          <a:endParaRPr lang="en-US"/>
        </a:p>
      </dgm:t>
    </dgm:pt>
    <dgm:pt modelId="{4367887C-679C-4ED0-8F6B-FE0A056739AD}">
      <dgm:prSet phldrT="[Text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Clinical Engineer &amp; Engineering Technologist will prepare specification as need based technology selection  </a:t>
          </a:r>
          <a:endParaRPr lang="en-US" dirty="0"/>
        </a:p>
      </dgm:t>
    </dgm:pt>
    <dgm:pt modelId="{98467628-2B1D-4811-8499-DDB4C51DAC2B}" type="parTrans" cxnId="{1FD95378-70D3-45B5-BBF1-784ED13457E5}">
      <dgm:prSet/>
      <dgm:spPr/>
      <dgm:t>
        <a:bodyPr/>
        <a:lstStyle/>
        <a:p>
          <a:endParaRPr lang="en-US"/>
        </a:p>
      </dgm:t>
    </dgm:pt>
    <dgm:pt modelId="{703404BE-66AE-4C07-B064-C1504C31C294}" type="sibTrans" cxnId="{1FD95378-70D3-45B5-BBF1-784ED13457E5}">
      <dgm:prSet/>
      <dgm:spPr/>
      <dgm:t>
        <a:bodyPr/>
        <a:lstStyle/>
        <a:p>
          <a:endParaRPr lang="en-US"/>
        </a:p>
      </dgm:t>
    </dgm:pt>
    <dgm:pt modelId="{0520A3A8-7243-4A4E-9C15-48A3F1EBA159}">
      <dgm:prSet phldrT="[Text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FD021137-2332-4D62-B40A-8C69EE70CC48}" type="parTrans" cxnId="{DBB048EF-D534-425A-A9D0-E341D4346B0E}">
      <dgm:prSet/>
      <dgm:spPr/>
      <dgm:t>
        <a:bodyPr/>
        <a:lstStyle/>
        <a:p>
          <a:endParaRPr lang="en-US"/>
        </a:p>
      </dgm:t>
    </dgm:pt>
    <dgm:pt modelId="{6AB27D07-C79E-4308-B8C5-2B366083B7C3}" type="sibTrans" cxnId="{DBB048EF-D534-425A-A9D0-E341D4346B0E}">
      <dgm:prSet/>
      <dgm:spPr/>
      <dgm:t>
        <a:bodyPr/>
        <a:lstStyle/>
        <a:p>
          <a:endParaRPr lang="en-US"/>
        </a:p>
      </dgm:t>
    </dgm:pt>
    <dgm:pt modelId="{353136D7-7E1E-4DCC-AF66-1CBE2075DD1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Commercial personnel should be in committee 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0FE8C3D2-792F-4094-A4A0-0C550F3B2459}" type="parTrans" cxnId="{784B8380-0C26-4875-BAFF-FFB229F44682}">
      <dgm:prSet/>
      <dgm:spPr/>
    </dgm:pt>
    <dgm:pt modelId="{747A1806-2229-4440-B0C9-C7596E7ACB54}" type="sibTrans" cxnId="{784B8380-0C26-4875-BAFF-FFB229F44682}">
      <dgm:prSet/>
      <dgm:spPr/>
    </dgm:pt>
    <dgm:pt modelId="{A770D8D8-DD46-43CA-994C-6EE52B4B7F67}" type="pres">
      <dgm:prSet presAssocID="{1445140E-135A-4E32-80B2-FC1AF6F5EA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B1977-A77A-4672-8F56-7DBD99CF6664}" type="pres">
      <dgm:prSet presAssocID="{D34C7C9A-09F6-436C-B8F9-604BB2E086A6}" presName="composite" presStyleCnt="0"/>
      <dgm:spPr/>
    </dgm:pt>
    <dgm:pt modelId="{70CDBA85-86A8-4EEA-9F51-D12D15F33B22}" type="pres">
      <dgm:prSet presAssocID="{D34C7C9A-09F6-436C-B8F9-604BB2E086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CC1F-92C9-4633-8B16-24B57EF1A312}" type="pres">
      <dgm:prSet presAssocID="{D34C7C9A-09F6-436C-B8F9-604BB2E086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E7B16-2241-4421-8053-4C8D387A4C6A}" type="pres">
      <dgm:prSet presAssocID="{DEF758B5-8E37-4339-B90E-F3EF69CD9823}" presName="sp" presStyleCnt="0"/>
      <dgm:spPr/>
    </dgm:pt>
    <dgm:pt modelId="{6E5887F4-8161-4E46-A47D-59D894018373}" type="pres">
      <dgm:prSet presAssocID="{9F357029-20DA-4C1E-84C0-05A79A895AD5}" presName="composite" presStyleCnt="0"/>
      <dgm:spPr/>
    </dgm:pt>
    <dgm:pt modelId="{4AA6969A-8AB4-4622-AD87-4D2ACF45DE91}" type="pres">
      <dgm:prSet presAssocID="{9F357029-20DA-4C1E-84C0-05A79A895A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D220B-6EAB-4CCE-AC37-D3161343B45F}" type="pres">
      <dgm:prSet presAssocID="{9F357029-20DA-4C1E-84C0-05A79A895A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30BB-592E-477C-A142-2799401CD91A}" type="pres">
      <dgm:prSet presAssocID="{9A5773DA-5A1B-418E-921C-A338E1F31B78}" presName="sp" presStyleCnt="0"/>
      <dgm:spPr/>
    </dgm:pt>
    <dgm:pt modelId="{D3FE3530-45CA-4506-B468-BB3E5A736A1D}" type="pres">
      <dgm:prSet presAssocID="{B019A194-5646-402E-A416-1E5201F78682}" presName="composite" presStyleCnt="0"/>
      <dgm:spPr/>
    </dgm:pt>
    <dgm:pt modelId="{5F3DE06D-5E8D-4EE7-8667-5BC6A5EC94B3}" type="pres">
      <dgm:prSet presAssocID="{B019A194-5646-402E-A416-1E5201F786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C7DCA-8B32-4EBD-A4C3-80E26379DD07}" type="pres">
      <dgm:prSet presAssocID="{B019A194-5646-402E-A416-1E5201F78682}" presName="descendantText" presStyleLbl="alignAcc1" presStyleIdx="2" presStyleCnt="3" custLinFactNeighborX="-47" custLinFactNeighborY="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3DF2C-6B2E-402F-9E15-BBCAE64F9592}" type="presOf" srcId="{0520A3A8-7243-4A4E-9C15-48A3F1EBA159}" destId="{130C7DCA-8B32-4EBD-A4C3-80E26379DD07}" srcOrd="0" destOrd="1" presId="urn:microsoft.com/office/officeart/2005/8/layout/chevron2"/>
    <dgm:cxn modelId="{389AA139-EB34-44CA-A9FC-85C95AF3F27E}" type="presOf" srcId="{1445140E-135A-4E32-80B2-FC1AF6F5EA68}" destId="{A770D8D8-DD46-43CA-994C-6EE52B4B7F67}" srcOrd="0" destOrd="0" presId="urn:microsoft.com/office/officeart/2005/8/layout/chevron2"/>
    <dgm:cxn modelId="{DBB048EF-D534-425A-A9D0-E341D4346B0E}" srcId="{B019A194-5646-402E-A416-1E5201F78682}" destId="{0520A3A8-7243-4A4E-9C15-48A3F1EBA159}" srcOrd="1" destOrd="0" parTransId="{FD021137-2332-4D62-B40A-8C69EE70CC48}" sibTransId="{6AB27D07-C79E-4308-B8C5-2B366083B7C3}"/>
    <dgm:cxn modelId="{DD6F518B-BAC4-48A0-972C-9B238D0F944D}" srcId="{D34C7C9A-09F6-436C-B8F9-604BB2E086A6}" destId="{AF9DF669-2FB6-4893-8DFB-850221662440}" srcOrd="0" destOrd="0" parTransId="{323DFE8C-33EC-452C-9F0A-8BAEA0583E1B}" sibTransId="{784CAA80-561F-43AF-9D4B-488C87C298BA}"/>
    <dgm:cxn modelId="{8E8ACD82-0F2D-42FF-A570-37AE013E2E34}" type="presOf" srcId="{9F357029-20DA-4C1E-84C0-05A79A895AD5}" destId="{4AA6969A-8AB4-4622-AD87-4D2ACF45DE91}" srcOrd="0" destOrd="0" presId="urn:microsoft.com/office/officeart/2005/8/layout/chevron2"/>
    <dgm:cxn modelId="{7A93BB11-6311-4DBA-9E1D-7C13A3D05E24}" type="presOf" srcId="{BE8A19A0-D3B4-4243-8FEB-6B9A532EAE57}" destId="{358ECC1F-92C9-4633-8B16-24B57EF1A312}" srcOrd="0" destOrd="1" presId="urn:microsoft.com/office/officeart/2005/8/layout/chevron2"/>
    <dgm:cxn modelId="{51EBC50F-5365-4BBB-8BE3-F112A3E02488}" srcId="{D34C7C9A-09F6-436C-B8F9-604BB2E086A6}" destId="{BE8A19A0-D3B4-4243-8FEB-6B9A532EAE57}" srcOrd="1" destOrd="0" parTransId="{5557E7E2-3CB4-4C4A-B455-4D7A7902E3FC}" sibTransId="{7367D5FD-C608-4BB3-8997-F4391ADF7D54}"/>
    <dgm:cxn modelId="{9686028C-AD44-411C-A6B7-A840F67A9F89}" type="presOf" srcId="{D68F4DAD-4529-4DBF-97C0-91A14F165017}" destId="{AE0D220B-6EAB-4CCE-AC37-D3161343B45F}" srcOrd="0" destOrd="1" presId="urn:microsoft.com/office/officeart/2005/8/layout/chevron2"/>
    <dgm:cxn modelId="{5F34905F-4438-4ABB-9C9D-CB2EA657A532}" srcId="{9F357029-20DA-4C1E-84C0-05A79A895AD5}" destId="{D68F4DAD-4529-4DBF-97C0-91A14F165017}" srcOrd="1" destOrd="0" parTransId="{6A9BEF5B-8954-4D84-938C-5B3588BF1F51}" sibTransId="{1EF433EE-E0D9-412D-A018-560720B8724E}"/>
    <dgm:cxn modelId="{44270685-6CF6-4EB5-99F2-6F27C3BD2F9F}" type="presOf" srcId="{B019A194-5646-402E-A416-1E5201F78682}" destId="{5F3DE06D-5E8D-4EE7-8667-5BC6A5EC94B3}" srcOrd="0" destOrd="0" presId="urn:microsoft.com/office/officeart/2005/8/layout/chevron2"/>
    <dgm:cxn modelId="{20C33AD3-11E7-41EE-A0D6-E705093DB88B}" type="presOf" srcId="{D725256C-4F7F-45A8-AE51-EB932495646A}" destId="{AE0D220B-6EAB-4CCE-AC37-D3161343B45F}" srcOrd="0" destOrd="0" presId="urn:microsoft.com/office/officeart/2005/8/layout/chevron2"/>
    <dgm:cxn modelId="{90A59AAD-32B0-43A3-9C20-5AF6B2588981}" srcId="{9F357029-20DA-4C1E-84C0-05A79A895AD5}" destId="{D725256C-4F7F-45A8-AE51-EB932495646A}" srcOrd="0" destOrd="0" parTransId="{8513C1F5-FBE5-464C-94EF-A913E74BBBF3}" sibTransId="{2C96E6CE-3F9F-40FB-965D-38C4FEC91FB0}"/>
    <dgm:cxn modelId="{4D44396F-3A6F-471E-8280-5DD78E19BB82}" type="presOf" srcId="{AF9DF669-2FB6-4893-8DFB-850221662440}" destId="{358ECC1F-92C9-4633-8B16-24B57EF1A312}" srcOrd="0" destOrd="0" presId="urn:microsoft.com/office/officeart/2005/8/layout/chevron2"/>
    <dgm:cxn modelId="{1FD95378-70D3-45B5-BBF1-784ED13457E5}" srcId="{B019A194-5646-402E-A416-1E5201F78682}" destId="{4367887C-679C-4ED0-8F6B-FE0A056739AD}" srcOrd="0" destOrd="0" parTransId="{98467628-2B1D-4811-8499-DDB4C51DAC2B}" sibTransId="{703404BE-66AE-4C07-B064-C1504C31C294}"/>
    <dgm:cxn modelId="{6986A351-6E85-4C09-85EA-762F2C2EC0CA}" type="presOf" srcId="{4367887C-679C-4ED0-8F6B-FE0A056739AD}" destId="{130C7DCA-8B32-4EBD-A4C3-80E26379DD07}" srcOrd="0" destOrd="0" presId="urn:microsoft.com/office/officeart/2005/8/layout/chevron2"/>
    <dgm:cxn modelId="{555B89A9-E211-4FEC-B730-A1A9492CD666}" srcId="{1445140E-135A-4E32-80B2-FC1AF6F5EA68}" destId="{B019A194-5646-402E-A416-1E5201F78682}" srcOrd="2" destOrd="0" parTransId="{360D3EA1-A76D-4CFD-A637-7ECE99ECCAEB}" sibTransId="{63C004A3-3B0A-490B-88F6-4BA4BA9C1AE9}"/>
    <dgm:cxn modelId="{784B8380-0C26-4875-BAFF-FFB229F44682}" srcId="{B019A194-5646-402E-A416-1E5201F78682}" destId="{353136D7-7E1E-4DCC-AF66-1CBE2075DD1F}" srcOrd="2" destOrd="0" parTransId="{0FE8C3D2-792F-4094-A4A0-0C550F3B2459}" sibTransId="{747A1806-2229-4440-B0C9-C7596E7ACB54}"/>
    <dgm:cxn modelId="{0D01F60F-1113-466A-9147-2B150F8CE748}" srcId="{1445140E-135A-4E32-80B2-FC1AF6F5EA68}" destId="{9F357029-20DA-4C1E-84C0-05A79A895AD5}" srcOrd="1" destOrd="0" parTransId="{F32768BF-36E4-4C34-8A56-912A91C1F989}" sibTransId="{9A5773DA-5A1B-418E-921C-A338E1F31B78}"/>
    <dgm:cxn modelId="{D08ACDD4-2C6E-4FBE-BE2B-E6432275FA31}" type="presOf" srcId="{D34C7C9A-09F6-436C-B8F9-604BB2E086A6}" destId="{70CDBA85-86A8-4EEA-9F51-D12D15F33B22}" srcOrd="0" destOrd="0" presId="urn:microsoft.com/office/officeart/2005/8/layout/chevron2"/>
    <dgm:cxn modelId="{1650F4EB-2AFF-4021-9FE3-7205AEFC8C04}" srcId="{1445140E-135A-4E32-80B2-FC1AF6F5EA68}" destId="{D34C7C9A-09F6-436C-B8F9-604BB2E086A6}" srcOrd="0" destOrd="0" parTransId="{C9C349B4-7B4F-48C7-B398-2EFA9E348E68}" sibTransId="{DEF758B5-8E37-4339-B90E-F3EF69CD9823}"/>
    <dgm:cxn modelId="{EFD7E847-9C42-4D2E-9E8F-F49EEB8535D7}" type="presOf" srcId="{353136D7-7E1E-4DCC-AF66-1CBE2075DD1F}" destId="{130C7DCA-8B32-4EBD-A4C3-80E26379DD07}" srcOrd="0" destOrd="2" presId="urn:microsoft.com/office/officeart/2005/8/layout/chevron2"/>
    <dgm:cxn modelId="{AECB6CE5-E012-4EEC-A7F4-727D42FBCF24}" type="presParOf" srcId="{A770D8D8-DD46-43CA-994C-6EE52B4B7F67}" destId="{825B1977-A77A-4672-8F56-7DBD99CF6664}" srcOrd="0" destOrd="0" presId="urn:microsoft.com/office/officeart/2005/8/layout/chevron2"/>
    <dgm:cxn modelId="{6771060F-E707-4387-BF1A-F20A20986158}" type="presParOf" srcId="{825B1977-A77A-4672-8F56-7DBD99CF6664}" destId="{70CDBA85-86A8-4EEA-9F51-D12D15F33B22}" srcOrd="0" destOrd="0" presId="urn:microsoft.com/office/officeart/2005/8/layout/chevron2"/>
    <dgm:cxn modelId="{9D2FEBA6-3B1B-4C2A-B84A-299FD2EDE546}" type="presParOf" srcId="{825B1977-A77A-4672-8F56-7DBD99CF6664}" destId="{358ECC1F-92C9-4633-8B16-24B57EF1A312}" srcOrd="1" destOrd="0" presId="urn:microsoft.com/office/officeart/2005/8/layout/chevron2"/>
    <dgm:cxn modelId="{2C1AA498-9A9D-4092-BF89-82B701A1DB2E}" type="presParOf" srcId="{A770D8D8-DD46-43CA-994C-6EE52B4B7F67}" destId="{A4AE7B16-2241-4421-8053-4C8D387A4C6A}" srcOrd="1" destOrd="0" presId="urn:microsoft.com/office/officeart/2005/8/layout/chevron2"/>
    <dgm:cxn modelId="{F1065FF4-AA0A-4639-A252-BA072FC28AA9}" type="presParOf" srcId="{A770D8D8-DD46-43CA-994C-6EE52B4B7F67}" destId="{6E5887F4-8161-4E46-A47D-59D894018373}" srcOrd="2" destOrd="0" presId="urn:microsoft.com/office/officeart/2005/8/layout/chevron2"/>
    <dgm:cxn modelId="{00BBFD0C-D6D4-4F04-8BF8-B8841BACA434}" type="presParOf" srcId="{6E5887F4-8161-4E46-A47D-59D894018373}" destId="{4AA6969A-8AB4-4622-AD87-4D2ACF45DE91}" srcOrd="0" destOrd="0" presId="urn:microsoft.com/office/officeart/2005/8/layout/chevron2"/>
    <dgm:cxn modelId="{ABCA346D-0FF6-4EA3-83A4-70B4F3E680AE}" type="presParOf" srcId="{6E5887F4-8161-4E46-A47D-59D894018373}" destId="{AE0D220B-6EAB-4CCE-AC37-D3161343B45F}" srcOrd="1" destOrd="0" presId="urn:microsoft.com/office/officeart/2005/8/layout/chevron2"/>
    <dgm:cxn modelId="{19E2ECC6-F1C8-414E-BD11-F1655FC75509}" type="presParOf" srcId="{A770D8D8-DD46-43CA-994C-6EE52B4B7F67}" destId="{1E5F30BB-592E-477C-A142-2799401CD91A}" srcOrd="3" destOrd="0" presId="urn:microsoft.com/office/officeart/2005/8/layout/chevron2"/>
    <dgm:cxn modelId="{17A2AEF7-429D-4BD1-96C4-1AD21DB782C5}" type="presParOf" srcId="{A770D8D8-DD46-43CA-994C-6EE52B4B7F67}" destId="{D3FE3530-45CA-4506-B468-BB3E5A736A1D}" srcOrd="4" destOrd="0" presId="urn:microsoft.com/office/officeart/2005/8/layout/chevron2"/>
    <dgm:cxn modelId="{8E3A0781-4795-455A-98E9-51EBD4CBFCA7}" type="presParOf" srcId="{D3FE3530-45CA-4506-B468-BB3E5A736A1D}" destId="{5F3DE06D-5E8D-4EE7-8667-5BC6A5EC94B3}" srcOrd="0" destOrd="0" presId="urn:microsoft.com/office/officeart/2005/8/layout/chevron2"/>
    <dgm:cxn modelId="{C585CCBC-1A89-44FA-97A3-E655BC9F9FAF}" type="presParOf" srcId="{D3FE3530-45CA-4506-B468-BB3E5A736A1D}" destId="{130C7DCA-8B32-4EBD-A4C3-80E26379DD0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84B8-28E3-408E-B7B3-4FCB375A060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323C-2620-406D-ABFB-5919AE51D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23C-2620-406D-ABFB-5919AE51D3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749FA-84CE-460C-9F12-647AA5A8AAFC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89ECE-FC11-46D4-9485-5742D486772E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C3A84-2FD7-4871-B98A-D2C5BA476313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6F734B-21C1-4FCE-8527-924903A84259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CC01-2936-4BB0-9816-8A4246451BC9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BE1B-32D4-4E4F-B7C1-9C38C329C2F9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2408B-0DE4-4E65-8811-98F809145555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62CC0-DDF9-4479-B33B-0F94E3090241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5B5DF-EEF2-4AC4-9271-E4EA24CA9602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C63D-4DE6-43C6-B5B0-6B4CA6DB48BF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EECC3-1FBE-4A1F-B53B-24C121E71728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wheel spokes="2"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94C1C6-7536-408C-966D-7C82DD3E590A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2"/>
    <p:sndAc>
      <p:stSnd>
        <p:snd r:embed="rId13" name="wind.wav" builtIn="1"/>
      </p:stSnd>
    </p:sndAc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session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Equipment Maintenance Management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4DF-10AE-4A2D-A381-B489EBC589CC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F46-37F4-49FE-838B-D8730E3D5D5C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those will do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EC4-EBA8-471A-A41C-AEE254307B2E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Technical specification </a:t>
            </a:r>
            <a:r>
              <a:rPr lang="en-US" dirty="0" err="1" smtClean="0"/>
              <a:t>Commite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430A-2FD4-481C-AD24-78FDB0677381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evaluation committee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9335-437B-4352-992F-AB46F0D667DC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2390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938B-8B06-493D-A2E2-3435BB296006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673100"/>
            <a:ext cx="6702425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63A6-BE42-4D3E-A4FC-725C6775A948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657225"/>
            <a:ext cx="7821613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DBC0-0C5D-43D3-AEDD-6AFB0577614A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666750"/>
            <a:ext cx="674528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CDE8-4BA2-4249-9CC2-447D60C0A57B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812800"/>
            <a:ext cx="833755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C071-6550-41D7-9114-8290A0DA260D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657225"/>
            <a:ext cx="7519987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984-44FD-4652-9490-FFBEA8442E5B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58C5-E57B-430F-A579-32459CDB1695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991600" cy="3657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Engr. Md. Anwar Hossain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MS in BME, PhD in BME( Researcher).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Unit Manager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NEMEMW &amp; TC MoH &amp; FW , Dhaka, BD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565150"/>
            <a:ext cx="743426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F04A-28E9-4DBA-9AA2-F1D8528F985E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81025"/>
            <a:ext cx="8594725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A0B-0B43-4AD2-B971-76862BE1E3E8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38163"/>
            <a:ext cx="8423275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C45D-D798-473D-9005-ADF8AA06F269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461963"/>
            <a:ext cx="78216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892-A73A-4CA7-A0FD-3E076440C0C4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76350"/>
            <a:ext cx="614203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90F-6ACA-4B5F-A85B-D968DC75572B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677863"/>
            <a:ext cx="72628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A5F5-D1FC-41DA-8C9E-EA864993812C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522288"/>
            <a:ext cx="7046913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4E96-1D1F-4D89-897E-3E9566AE8B4D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446088"/>
            <a:ext cx="75628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E46-ED15-458B-A52D-E39FAE246685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434975"/>
            <a:ext cx="756285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1F98-BF77-4BD0-B252-28D221EA649B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2128838"/>
            <a:ext cx="62722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CE38-B6FE-4EE2-A38B-351FBF7A8D53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1737"/>
          <p:cNvGraphicFramePr/>
          <p:nvPr/>
        </p:nvGraphicFramePr>
        <p:xfrm>
          <a:off x="228600" y="2286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49A-F54E-40E0-B448-78F7BA9867CC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720725"/>
            <a:ext cx="76057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56B-C55E-4B36-82E2-DD2AD8221ABA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522288"/>
            <a:ext cx="7993063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CD06-9DCF-4FE1-908F-8BD674DC40E9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500063"/>
            <a:ext cx="833755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649C-F56E-4DFD-AC30-C49B8659293F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593850"/>
            <a:ext cx="67452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E5BF-D94A-43AB-965D-DE395A001A04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468313"/>
            <a:ext cx="790733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939F-1E23-484F-B21F-864AFCA09BDE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850900"/>
            <a:ext cx="734853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3920-7884-4C49-8624-5151D7D74BA0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684213"/>
            <a:ext cx="734695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ED4-EA0F-428D-8F1D-0F638E25232D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 spd="med"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4203-7FF3-47E5-B9AF-FE9080CC9D25}" type="datetime1">
              <a:rPr lang="en-US" smtClean="0"/>
              <a:pPr/>
              <a:t>2/18/2014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670F-CF29-4A77-B403-13F6C554D2C2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8915400" cy="914400"/>
          </a:xfrm>
        </p:spPr>
        <p:txBody>
          <a:bodyPr/>
          <a:lstStyle/>
          <a:p>
            <a:pPr algn="ctr"/>
            <a:r>
              <a:rPr smtClean="0"/>
              <a:t>HOPE </a:t>
            </a:r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But may never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D457-1D88-47D8-ACA1-456F41284994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1738"/>
          <p:cNvGraphicFramePr/>
          <p:nvPr/>
        </p:nvGraphicFramePr>
        <p:xfrm>
          <a:off x="533400" y="457200"/>
          <a:ext cx="804884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B7AF-2E62-43C0-8AC2-646BBF6D1BE5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CC0E-1C46-42DF-A6A1-34FAFE9F129D}" type="datetime1">
              <a:rPr lang="en-US" smtClean="0"/>
              <a:pPr/>
              <a:t>2/18/2014</a:t>
            </a:fld>
            <a:endParaRPr lang="en-US"/>
          </a:p>
        </p:txBody>
      </p:sp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299102" y="3505200"/>
            <a:ext cx="5199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 TO ALL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F56-E20B-4F3E-9BF4-233424DE6066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48"/>
          <p:cNvGraphicFramePr/>
          <p:nvPr/>
        </p:nvGraphicFramePr>
        <p:xfrm>
          <a:off x="838200" y="3048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78A-805B-4A7E-AA5C-FF4BBCA7B21E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management Cycle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F58E-D5AA-4DD6-BF0C-88A7572AD881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37D6-7926-4271-B0F3-E30425F40ADA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Maintenance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4CEE-8793-476B-A73A-0798B9134F37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methods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54C-35BF-4442-9668-F522D29A50EB}" type="datetime1">
              <a:rPr lang="en-US" smtClean="0"/>
              <a:pPr/>
              <a:t>2/18/2014</a:t>
            </a:fld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337</Words>
  <Application>Microsoft Office PowerPoint</Application>
  <PresentationFormat>On-screen Show (4:3)</PresentationFormat>
  <Paragraphs>149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Aspect</vt:lpstr>
      <vt:lpstr>Welcome to  my session </vt:lpstr>
      <vt:lpstr>Presented  By </vt:lpstr>
      <vt:lpstr>Slide 3</vt:lpstr>
      <vt:lpstr>Slide 4</vt:lpstr>
      <vt:lpstr>Slide 5</vt:lpstr>
      <vt:lpstr>Maintenance management Cycle </vt:lpstr>
      <vt:lpstr>Responsibility </vt:lpstr>
      <vt:lpstr>Types of Maintenance </vt:lpstr>
      <vt:lpstr>Maintenance methods </vt:lpstr>
      <vt:lpstr>Slide 10</vt:lpstr>
      <vt:lpstr>How those will do ?</vt:lpstr>
      <vt:lpstr> Technical specification Commite </vt:lpstr>
      <vt:lpstr>Technical evaluation committee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HOPE </vt:lpstr>
      <vt:lpstr>But may never 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2006-08-16T00:00:00Z</dcterms:created>
  <dcterms:modified xsi:type="dcterms:W3CDTF">2014-02-18T17:32:53Z</dcterms:modified>
</cp:coreProperties>
</file>